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webextensions/webextension2.xml" ContentType="application/vnd.ms-office.webextension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684" r:id="rId6"/>
  </p:sldMasterIdLst>
  <p:notesMasterIdLst>
    <p:notesMasterId r:id="rId29"/>
  </p:notesMasterIdLst>
  <p:handoutMasterIdLst>
    <p:handoutMasterId r:id="rId30"/>
  </p:handoutMasterIdLst>
  <p:sldIdLst>
    <p:sldId id="308" r:id="rId7"/>
    <p:sldId id="1287" r:id="rId8"/>
    <p:sldId id="1299" r:id="rId9"/>
    <p:sldId id="1300" r:id="rId10"/>
    <p:sldId id="257" r:id="rId11"/>
    <p:sldId id="1301" r:id="rId12"/>
    <p:sldId id="1288" r:id="rId13"/>
    <p:sldId id="1290" r:id="rId14"/>
    <p:sldId id="1286" r:id="rId15"/>
    <p:sldId id="1291" r:id="rId16"/>
    <p:sldId id="1255" r:id="rId17"/>
    <p:sldId id="1293" r:id="rId18"/>
    <p:sldId id="1292" r:id="rId19"/>
    <p:sldId id="1294" r:id="rId20"/>
    <p:sldId id="256" r:id="rId21"/>
    <p:sldId id="270" r:id="rId22"/>
    <p:sldId id="1295" r:id="rId23"/>
    <p:sldId id="1296" r:id="rId24"/>
    <p:sldId id="264" r:id="rId25"/>
    <p:sldId id="1289" r:id="rId26"/>
    <p:sldId id="1297" r:id="rId27"/>
    <p:sldId id="1298" r:id="rId28"/>
  </p:sldIdLst>
  <p:sldSz cx="12192000" cy="6858000"/>
  <p:notesSz cx="6888163" cy="1002188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1F1"/>
    <a:srgbClr val="D84400"/>
    <a:srgbClr val="446992"/>
    <a:srgbClr val="AEC2D8"/>
    <a:srgbClr val="98432A"/>
    <a:srgbClr val="44678D"/>
    <a:srgbClr val="263E5A"/>
    <a:srgbClr val="D6E0EB"/>
    <a:srgbClr val="728DAB"/>
    <a:srgbClr val="C9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634"/>
  </p:normalViewPr>
  <p:slideViewPr>
    <p:cSldViewPr snapToGrid="0" showGuides="1">
      <p:cViewPr varScale="1">
        <p:scale>
          <a:sx n="72" d="100"/>
          <a:sy n="72" d="100"/>
        </p:scale>
        <p:origin x="189" y="30"/>
      </p:cViewPr>
      <p:guideLst>
        <p:guide orient="horz" pos="1536"/>
        <p:guide pos="312"/>
      </p:guideLst>
    </p:cSldViewPr>
  </p:slideViewPr>
  <p:outlineViewPr>
    <p:cViewPr>
      <p:scale>
        <a:sx n="33" d="100"/>
        <a:sy n="33" d="100"/>
      </p:scale>
      <p:origin x="0" y="-16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3766"/>
    </p:cViewPr>
  </p:sorterViewPr>
  <p:notesViewPr>
    <p:cSldViewPr snapToGrid="0">
      <p:cViewPr varScale="1">
        <p:scale>
          <a:sx n="122" d="100"/>
          <a:sy n="122" d="100"/>
        </p:scale>
        <p:origin x="6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8CD26A2A-0A96-0647-84E5-C82F2EFD9474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BB8DC1D1-B6C2-C644-8BF1-C34DBFFE1C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A2B40C3B-E28A-4854-8EDA-E7F8F6F6FFEF}" type="datetimeFigureOut">
              <a:rPr lang="zh-CN" altLang="en-US" smtClean="0"/>
              <a:t>2023/6/10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017105BD-6D6F-49DB-9DE4-D4A6452D7E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4" y="1986926"/>
            <a:ext cx="5257793" cy="2057441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</a:extLst>
          </p:cNvPr>
          <p:cNvCxnSpPr/>
          <p:nvPr userDrawn="1"/>
        </p:nvCxnSpPr>
        <p:spPr>
          <a:xfrm>
            <a:off x="1509005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1366" y="4172084"/>
            <a:ext cx="1570612" cy="760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title style 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4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A533F602-EEC9-45F6-8223-8C8F4914919D}"/>
              </a:ext>
            </a:extLst>
          </p:cNvPr>
          <p:cNvSpPr/>
          <p:nvPr userDrawn="1"/>
        </p:nvSpPr>
        <p:spPr>
          <a:xfrm>
            <a:off x="2121636" y="2070606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08F73F8C-5CF8-4470-AE2B-8E6D7952FF3E}"/>
              </a:ext>
            </a:extLst>
          </p:cNvPr>
          <p:cNvSpPr/>
          <p:nvPr userDrawn="1"/>
        </p:nvSpPr>
        <p:spPr>
          <a:xfrm>
            <a:off x="4174867" y="207344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1299AD72-44AB-4D37-ABBB-9E295508DDB5}"/>
              </a:ext>
            </a:extLst>
          </p:cNvPr>
          <p:cNvSpPr/>
          <p:nvPr userDrawn="1"/>
        </p:nvSpPr>
        <p:spPr>
          <a:xfrm>
            <a:off x="6308379" y="206452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34981F1-A16D-4CA2-8001-0D2A65539268}"/>
              </a:ext>
            </a:extLst>
          </p:cNvPr>
          <p:cNvSpPr/>
          <p:nvPr userDrawn="1"/>
        </p:nvSpPr>
        <p:spPr>
          <a:xfrm>
            <a:off x="8407152" y="206898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1" name="Content placeholder 47" descr="Click icon to add picture">
            <a:extLst>
              <a:ext uri="{FF2B5EF4-FFF2-40B4-BE49-F238E27FC236}">
                <a16:creationId xmlns:a16="http://schemas.microsoft.com/office/drawing/2014/main" id="{7AA46292-B7E4-4DB5-85D0-C4F19D66F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770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382E7D57-1A1A-432F-AEA9-9730DEE15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27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E51F0384-440E-45B9-91E7-78CA13DE0B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88314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>
            <a:extLst>
              <a:ext uri="{FF2B5EF4-FFF2-40B4-BE49-F238E27FC236}">
                <a16:creationId xmlns:a16="http://schemas.microsoft.com/office/drawing/2014/main" id="{35EAE525-3692-40E8-894E-B19171FF64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79171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847DC539-F391-4470-96EB-486AB02DADB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73898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6" name="Content placeholder 47">
            <a:extLst>
              <a:ext uri="{FF2B5EF4-FFF2-40B4-BE49-F238E27FC236}">
                <a16:creationId xmlns:a16="http://schemas.microsoft.com/office/drawing/2014/main" id="{50988645-D146-4AFE-B87D-2792795771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64755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 descr="Click icon to add picture">
            <a:extLst>
              <a:ext uri="{FF2B5EF4-FFF2-40B4-BE49-F238E27FC236}">
                <a16:creationId xmlns:a16="http://schemas.microsoft.com/office/drawing/2014/main" id="{6712E8AC-14E0-42CC-8037-7C1D0E044B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259482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C68DF822-6F14-4839-BD33-6874C8136E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350339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2D1F75C7-DA21-4400-B066-F38190B4F5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45066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F7CF6BF0-A40D-4F18-B9DF-D9C4106065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35923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1" name="Content placeholder 47">
            <a:extLst>
              <a:ext uri="{FF2B5EF4-FFF2-40B4-BE49-F238E27FC236}">
                <a16:creationId xmlns:a16="http://schemas.microsoft.com/office/drawing/2014/main" id="{95C6B2A2-937E-4C7D-92E3-8A105DD43A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83282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A9ECEF10-95EB-4F03-B3B1-8FC0E421618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10934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>
            <a:extLst>
              <a:ext uri="{FF2B5EF4-FFF2-40B4-BE49-F238E27FC236}">
                <a16:creationId xmlns:a16="http://schemas.microsoft.com/office/drawing/2014/main" id="{12D92FE1-9874-49B8-8FDC-F903A484301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5235410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12070F52-AB91-476E-9FE0-5403568A11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361474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5" name="Content placeholder 47">
            <a:extLst>
              <a:ext uri="{FF2B5EF4-FFF2-40B4-BE49-F238E27FC236}">
                <a16:creationId xmlns:a16="http://schemas.microsoft.com/office/drawing/2014/main" id="{13AE459B-26D7-43FC-BE0B-EF7B119D7D4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948753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25" name="Title Placeholder 4">
            <a:extLst>
              <a:ext uri="{FF2B5EF4-FFF2-40B4-BE49-F238E27FC236}">
                <a16:creationId xmlns:a16="http://schemas.microsoft.com/office/drawing/2014/main" id="{C8ECEE37-7B17-4FD7-2612-FBD357E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F2CD23-FF0B-8184-9F40-957043412F1C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6D293-58F2-B8E9-6576-2676F210D7C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9331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00303" y="2929823"/>
            <a:ext cx="1867186" cy="247187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64216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>
            <a:extLst>
              <a:ext uri="{FF2B5EF4-FFF2-40B4-BE49-F238E27FC236}">
                <a16:creationId xmlns:a16="http://schemas.microsoft.com/office/drawing/2014/main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326319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>
            <a:extLst>
              <a:ext uri="{FF2B5EF4-FFF2-40B4-BE49-F238E27FC236}">
                <a16:creationId xmlns:a16="http://schemas.microsoft.com/office/drawing/2014/main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488424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Content placeholder 47">
            <a:extLst>
              <a:ext uri="{FF2B5EF4-FFF2-40B4-BE49-F238E27FC236}">
                <a16:creationId xmlns:a16="http://schemas.microsoft.com/office/drawing/2014/main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47">
            <a:extLst>
              <a:ext uri="{FF2B5EF4-FFF2-40B4-BE49-F238E27FC236}">
                <a16:creationId xmlns:a16="http://schemas.microsoft.com/office/drawing/2014/main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00756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63312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25868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88424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64985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25">
            <a:extLst>
              <a:ext uri="{FF2B5EF4-FFF2-40B4-BE49-F238E27FC236}">
                <a16:creationId xmlns:a16="http://schemas.microsoft.com/office/drawing/2014/main" id="{D61EE2E4-C5DD-4944-B70C-8F0A3F741A59}"/>
              </a:ext>
            </a:extLst>
          </p:cNvPr>
          <p:cNvSpPr/>
          <p:nvPr userDrawn="1"/>
        </p:nvSpPr>
        <p:spPr>
          <a:xfrm>
            <a:off x="1295508" y="3039919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7" name="Freeform: Shape 26">
            <a:extLst>
              <a:ext uri="{FF2B5EF4-FFF2-40B4-BE49-F238E27FC236}">
                <a16:creationId xmlns:a16="http://schemas.microsoft.com/office/drawing/2014/main" id="{91FA36A8-94E8-4069-B957-F7145D77BD5F}"/>
              </a:ext>
            </a:extLst>
          </p:cNvPr>
          <p:cNvSpPr/>
          <p:nvPr userDrawn="1"/>
        </p:nvSpPr>
        <p:spPr>
          <a:xfrm>
            <a:off x="3670763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8" name="Freeform: Shape 27">
            <a:extLst>
              <a:ext uri="{FF2B5EF4-FFF2-40B4-BE49-F238E27FC236}">
                <a16:creationId xmlns:a16="http://schemas.microsoft.com/office/drawing/2014/main" id="{7D38D67C-B6B8-4EB2-BC07-4A8128F44D16}"/>
              </a:ext>
            </a:extLst>
          </p:cNvPr>
          <p:cNvSpPr/>
          <p:nvPr userDrawn="1"/>
        </p:nvSpPr>
        <p:spPr>
          <a:xfrm>
            <a:off x="4865676" y="3722308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9" name="Freeform: Shape 28">
            <a:extLst>
              <a:ext uri="{FF2B5EF4-FFF2-40B4-BE49-F238E27FC236}">
                <a16:creationId xmlns:a16="http://schemas.microsoft.com/office/drawing/2014/main" id="{6B2E4C8C-D96E-4A66-A3D2-3580DACCF801}"/>
              </a:ext>
            </a:extLst>
          </p:cNvPr>
          <p:cNvSpPr/>
          <p:nvPr userDrawn="1"/>
        </p:nvSpPr>
        <p:spPr>
          <a:xfrm>
            <a:off x="7245668" y="3725411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0" name="Freeform: Shape 29">
            <a:extLst>
              <a:ext uri="{FF2B5EF4-FFF2-40B4-BE49-F238E27FC236}">
                <a16:creationId xmlns:a16="http://schemas.microsoft.com/office/drawing/2014/main" id="{74E0B8B0-45C7-4733-BBDC-B82F9307E431}"/>
              </a:ext>
            </a:extLst>
          </p:cNvPr>
          <p:cNvSpPr/>
          <p:nvPr userDrawn="1"/>
        </p:nvSpPr>
        <p:spPr>
          <a:xfrm>
            <a:off x="8440729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1" name="Freeform: Shape 30">
            <a:extLst>
              <a:ext uri="{FF2B5EF4-FFF2-40B4-BE49-F238E27FC236}">
                <a16:creationId xmlns:a16="http://schemas.microsoft.com/office/drawing/2014/main" id="{F0BBECC2-631C-4C53-A9E8-6C87D48A3B01}"/>
              </a:ext>
            </a:extLst>
          </p:cNvPr>
          <p:cNvSpPr/>
          <p:nvPr userDrawn="1"/>
        </p:nvSpPr>
        <p:spPr>
          <a:xfrm>
            <a:off x="1274779" y="1667026"/>
            <a:ext cx="7152768" cy="2736950"/>
          </a:xfrm>
          <a:custGeom>
            <a:avLst/>
            <a:gdLst>
              <a:gd name="connsiteX0" fmla="*/ 0 w 5958191"/>
              <a:gd name="connsiteY0" fmla="*/ 2052536 h 2733472"/>
              <a:gd name="connsiteX1" fmla="*/ 1186774 w 5958191"/>
              <a:gd name="connsiteY1" fmla="*/ 1361872 h 2733472"/>
              <a:gd name="connsiteX2" fmla="*/ 2368685 w 5958191"/>
              <a:gd name="connsiteY2" fmla="*/ 2057400 h 2733472"/>
              <a:gd name="connsiteX3" fmla="*/ 2378413 w 5958191"/>
              <a:gd name="connsiteY3" fmla="*/ 690664 h 2733472"/>
              <a:gd name="connsiteX4" fmla="*/ 3570051 w 5958191"/>
              <a:gd name="connsiteY4" fmla="*/ 0 h 2733472"/>
              <a:gd name="connsiteX5" fmla="*/ 4761689 w 5958191"/>
              <a:gd name="connsiteY5" fmla="*/ 680936 h 2733472"/>
              <a:gd name="connsiteX6" fmla="*/ 4756825 w 5958191"/>
              <a:gd name="connsiteY6" fmla="*/ 2052536 h 2733472"/>
              <a:gd name="connsiteX7" fmla="*/ 5958191 w 5958191"/>
              <a:gd name="connsiteY7" fmla="*/ 2733472 h 2733472"/>
              <a:gd name="connsiteX8" fmla="*/ 5958191 w 5958191"/>
              <a:gd name="connsiteY8" fmla="*/ 2733472 h 2733472"/>
              <a:gd name="connsiteX0" fmla="*/ 0 w 7159557"/>
              <a:gd name="connsiteY0" fmla="*/ 2052536 h 2733472"/>
              <a:gd name="connsiteX1" fmla="*/ 1186774 w 7159557"/>
              <a:gd name="connsiteY1" fmla="*/ 1361872 h 2733472"/>
              <a:gd name="connsiteX2" fmla="*/ 2368685 w 7159557"/>
              <a:gd name="connsiteY2" fmla="*/ 2057400 h 2733472"/>
              <a:gd name="connsiteX3" fmla="*/ 2378413 w 7159557"/>
              <a:gd name="connsiteY3" fmla="*/ 690664 h 2733472"/>
              <a:gd name="connsiteX4" fmla="*/ 3570051 w 7159557"/>
              <a:gd name="connsiteY4" fmla="*/ 0 h 2733472"/>
              <a:gd name="connsiteX5" fmla="*/ 4761689 w 7159557"/>
              <a:gd name="connsiteY5" fmla="*/ 680936 h 2733472"/>
              <a:gd name="connsiteX6" fmla="*/ 4756825 w 7159557"/>
              <a:gd name="connsiteY6" fmla="*/ 2052536 h 2733472"/>
              <a:gd name="connsiteX7" fmla="*/ 5958191 w 7159557"/>
              <a:gd name="connsiteY7" fmla="*/ 2733472 h 2733472"/>
              <a:gd name="connsiteX8" fmla="*/ 7159557 w 7159557"/>
              <a:gd name="connsiteY8" fmla="*/ 2067128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62264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7400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2536 h 2733472"/>
              <a:gd name="connsiteX0" fmla="*/ 0 w 7159556"/>
              <a:gd name="connsiteY0" fmla="*/ 2052536 h 2733472"/>
              <a:gd name="connsiteX1" fmla="*/ 1186774 w 7159556"/>
              <a:gd name="connsiteY1" fmla="*/ 1361872 h 2733472"/>
              <a:gd name="connsiteX2" fmla="*/ 2368685 w 7159556"/>
              <a:gd name="connsiteY2" fmla="*/ 2057400 h 2733472"/>
              <a:gd name="connsiteX3" fmla="*/ 2378413 w 7159556"/>
              <a:gd name="connsiteY3" fmla="*/ 690664 h 2733472"/>
              <a:gd name="connsiteX4" fmla="*/ 3570051 w 7159556"/>
              <a:gd name="connsiteY4" fmla="*/ 0 h 2733472"/>
              <a:gd name="connsiteX5" fmla="*/ 4761689 w 7159556"/>
              <a:gd name="connsiteY5" fmla="*/ 680936 h 2733472"/>
              <a:gd name="connsiteX6" fmla="*/ 4756825 w 7159556"/>
              <a:gd name="connsiteY6" fmla="*/ 2052536 h 2733472"/>
              <a:gd name="connsiteX7" fmla="*/ 5958191 w 7159556"/>
              <a:gd name="connsiteY7" fmla="*/ 2733472 h 2733472"/>
              <a:gd name="connsiteX8" fmla="*/ 7159556 w 7159556"/>
              <a:gd name="connsiteY8" fmla="*/ 2052536 h 2733472"/>
              <a:gd name="connsiteX0" fmla="*/ 0 w 7145649"/>
              <a:gd name="connsiteY0" fmla="*/ 2049060 h 2733472"/>
              <a:gd name="connsiteX1" fmla="*/ 1172867 w 7145649"/>
              <a:gd name="connsiteY1" fmla="*/ 1361872 h 2733472"/>
              <a:gd name="connsiteX2" fmla="*/ 2354778 w 7145649"/>
              <a:gd name="connsiteY2" fmla="*/ 2057400 h 2733472"/>
              <a:gd name="connsiteX3" fmla="*/ 2364506 w 7145649"/>
              <a:gd name="connsiteY3" fmla="*/ 690664 h 2733472"/>
              <a:gd name="connsiteX4" fmla="*/ 3556144 w 7145649"/>
              <a:gd name="connsiteY4" fmla="*/ 0 h 2733472"/>
              <a:gd name="connsiteX5" fmla="*/ 4747782 w 7145649"/>
              <a:gd name="connsiteY5" fmla="*/ 680936 h 2733472"/>
              <a:gd name="connsiteX6" fmla="*/ 4742918 w 7145649"/>
              <a:gd name="connsiteY6" fmla="*/ 2052536 h 2733472"/>
              <a:gd name="connsiteX7" fmla="*/ 5944284 w 7145649"/>
              <a:gd name="connsiteY7" fmla="*/ 2733472 h 2733472"/>
              <a:gd name="connsiteX8" fmla="*/ 7145649 w 714564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61872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1731 w 7156079"/>
              <a:gd name="connsiteY2" fmla="*/ 2029586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82592 w 7156079"/>
              <a:gd name="connsiteY2" fmla="*/ 2033063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4936 w 7156079"/>
              <a:gd name="connsiteY3" fmla="*/ 71847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1460 w 7156079"/>
              <a:gd name="connsiteY3" fmla="*/ 70804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1460 w 7156079"/>
              <a:gd name="connsiteY3" fmla="*/ 680234 h 2733472"/>
              <a:gd name="connsiteX4" fmla="*/ 3573527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7 h 2761287"/>
              <a:gd name="connsiteX1" fmla="*/ 1183297 w 7156079"/>
              <a:gd name="connsiteY1" fmla="*/ 1372303 h 2761287"/>
              <a:gd name="connsiteX2" fmla="*/ 2372162 w 7156079"/>
              <a:gd name="connsiteY2" fmla="*/ 2053925 h 2761287"/>
              <a:gd name="connsiteX3" fmla="*/ 2371460 w 7156079"/>
              <a:gd name="connsiteY3" fmla="*/ 708049 h 2761287"/>
              <a:gd name="connsiteX4" fmla="*/ 3563096 w 7156079"/>
              <a:gd name="connsiteY4" fmla="*/ 0 h 2761287"/>
              <a:gd name="connsiteX5" fmla="*/ 4758212 w 7156079"/>
              <a:gd name="connsiteY5" fmla="*/ 708751 h 2761287"/>
              <a:gd name="connsiteX6" fmla="*/ 4753348 w 7156079"/>
              <a:gd name="connsiteY6" fmla="*/ 2080351 h 2761287"/>
              <a:gd name="connsiteX7" fmla="*/ 5954714 w 7156079"/>
              <a:gd name="connsiteY7" fmla="*/ 2761287 h 2761287"/>
              <a:gd name="connsiteX8" fmla="*/ 7156079 w 7156079"/>
              <a:gd name="connsiteY8" fmla="*/ 2080351 h 2761287"/>
              <a:gd name="connsiteX0" fmla="*/ 0 w 7156079"/>
              <a:gd name="connsiteY0" fmla="*/ 2045583 h 2743903"/>
              <a:gd name="connsiteX1" fmla="*/ 1183297 w 7156079"/>
              <a:gd name="connsiteY1" fmla="*/ 1354919 h 2743903"/>
              <a:gd name="connsiteX2" fmla="*/ 2372162 w 7156079"/>
              <a:gd name="connsiteY2" fmla="*/ 2036541 h 2743903"/>
              <a:gd name="connsiteX3" fmla="*/ 2371460 w 7156079"/>
              <a:gd name="connsiteY3" fmla="*/ 690665 h 2743903"/>
              <a:gd name="connsiteX4" fmla="*/ 3563096 w 7156079"/>
              <a:gd name="connsiteY4" fmla="*/ 0 h 2743903"/>
              <a:gd name="connsiteX5" fmla="*/ 4758212 w 7156079"/>
              <a:gd name="connsiteY5" fmla="*/ 691367 h 2743903"/>
              <a:gd name="connsiteX6" fmla="*/ 4753348 w 7156079"/>
              <a:gd name="connsiteY6" fmla="*/ 2062967 h 2743903"/>
              <a:gd name="connsiteX7" fmla="*/ 5954714 w 7156079"/>
              <a:gd name="connsiteY7" fmla="*/ 2743903 h 2743903"/>
              <a:gd name="connsiteX8" fmla="*/ 7156079 w 7156079"/>
              <a:gd name="connsiteY8" fmla="*/ 2062967 h 2743903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8212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42917 w 7156079"/>
              <a:gd name="connsiteY6" fmla="*/ 2062967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62967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60301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6014 h 2736950"/>
              <a:gd name="connsiteX0" fmla="*/ 0 w 7124788"/>
              <a:gd name="connsiteY0" fmla="*/ 2052537 h 2736950"/>
              <a:gd name="connsiteX1" fmla="*/ 1183297 w 7124788"/>
              <a:gd name="connsiteY1" fmla="*/ 1361873 h 2736950"/>
              <a:gd name="connsiteX2" fmla="*/ 2372162 w 7124788"/>
              <a:gd name="connsiteY2" fmla="*/ 2043495 h 2736950"/>
              <a:gd name="connsiteX3" fmla="*/ 2371460 w 7124788"/>
              <a:gd name="connsiteY3" fmla="*/ 697619 h 2736950"/>
              <a:gd name="connsiteX4" fmla="*/ 3559620 w 7124788"/>
              <a:gd name="connsiteY4" fmla="*/ 0 h 2736950"/>
              <a:gd name="connsiteX5" fmla="*/ 4751259 w 7124788"/>
              <a:gd name="connsiteY5" fmla="*/ 698321 h 2736950"/>
              <a:gd name="connsiteX6" fmla="*/ 4742917 w 7124788"/>
              <a:gd name="connsiteY6" fmla="*/ 2052536 h 2736950"/>
              <a:gd name="connsiteX7" fmla="*/ 5954714 w 7124788"/>
              <a:gd name="connsiteY7" fmla="*/ 2736950 h 2736950"/>
              <a:gd name="connsiteX8" fmla="*/ 7124788 w 7124788"/>
              <a:gd name="connsiteY8" fmla="*/ 2045583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67128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59537"/>
              <a:gd name="connsiteY0" fmla="*/ 2062264 h 2736950"/>
              <a:gd name="connsiteX1" fmla="*/ 1207616 w 7159537"/>
              <a:gd name="connsiteY1" fmla="*/ 1361873 h 2736950"/>
              <a:gd name="connsiteX2" fmla="*/ 2400389 w 7159537"/>
              <a:gd name="connsiteY2" fmla="*/ 2055218 h 2736950"/>
              <a:gd name="connsiteX3" fmla="*/ 2395779 w 7159537"/>
              <a:gd name="connsiteY3" fmla="*/ 697619 h 2736950"/>
              <a:gd name="connsiteX4" fmla="*/ 3583939 w 7159537"/>
              <a:gd name="connsiteY4" fmla="*/ 0 h 2736950"/>
              <a:gd name="connsiteX5" fmla="*/ 4775578 w 7159537"/>
              <a:gd name="connsiteY5" fmla="*/ 698321 h 2736950"/>
              <a:gd name="connsiteX6" fmla="*/ 4767236 w 7159537"/>
              <a:gd name="connsiteY6" fmla="*/ 2052536 h 2736950"/>
              <a:gd name="connsiteX7" fmla="*/ 5979033 w 7159537"/>
              <a:gd name="connsiteY7" fmla="*/ 2736950 h 2736950"/>
              <a:gd name="connsiteX8" fmla="*/ 7159537 w 7159537"/>
              <a:gd name="connsiteY8" fmla="*/ 2052536 h 2736950"/>
              <a:gd name="connsiteX0" fmla="*/ 0 w 7149809"/>
              <a:gd name="connsiteY0" fmla="*/ 2071991 h 2736950"/>
              <a:gd name="connsiteX1" fmla="*/ 1197888 w 7149809"/>
              <a:gd name="connsiteY1" fmla="*/ 1361873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22208 w 7149809"/>
              <a:gd name="connsiteY1" fmla="*/ 1357009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582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4745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52768"/>
              <a:gd name="connsiteY0" fmla="*/ 2063113 h 2736950"/>
              <a:gd name="connsiteX1" fmla="*/ 1197659 w 7152768"/>
              <a:gd name="connsiteY1" fmla="*/ 1371385 h 2736950"/>
              <a:gd name="connsiteX2" fmla="*/ 2393620 w 7152768"/>
              <a:gd name="connsiteY2" fmla="*/ 2055218 h 2736950"/>
              <a:gd name="connsiteX3" fmla="*/ 2389010 w 7152768"/>
              <a:gd name="connsiteY3" fmla="*/ 697619 h 2736950"/>
              <a:gd name="connsiteX4" fmla="*/ 3577170 w 7152768"/>
              <a:gd name="connsiteY4" fmla="*/ 0 h 2736950"/>
              <a:gd name="connsiteX5" fmla="*/ 4773889 w 7152768"/>
              <a:gd name="connsiteY5" fmla="*/ 698321 h 2736950"/>
              <a:gd name="connsiteX6" fmla="*/ 4760467 w 7152768"/>
              <a:gd name="connsiteY6" fmla="*/ 2047456 h 2736950"/>
              <a:gd name="connsiteX7" fmla="*/ 5972264 w 7152768"/>
              <a:gd name="connsiteY7" fmla="*/ 2736950 h 2736950"/>
              <a:gd name="connsiteX8" fmla="*/ 7152768 w 7152768"/>
              <a:gd name="connsiteY8" fmla="*/ 2052536 h 27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768" h="2736950">
                <a:moveTo>
                  <a:pt x="0" y="2063113"/>
                </a:moveTo>
                <a:cubicBezTo>
                  <a:pt x="405781" y="1831271"/>
                  <a:pt x="752967" y="1616359"/>
                  <a:pt x="1197659" y="1371385"/>
                </a:cubicBezTo>
                <a:lnTo>
                  <a:pt x="2393620" y="2055218"/>
                </a:lnTo>
                <a:cubicBezTo>
                  <a:pt x="2396863" y="1599639"/>
                  <a:pt x="2385767" y="1153198"/>
                  <a:pt x="2389010" y="697619"/>
                </a:cubicBezTo>
                <a:lnTo>
                  <a:pt x="3577170" y="0"/>
                </a:lnTo>
                <a:lnTo>
                  <a:pt x="4773889" y="698321"/>
                </a:lnTo>
                <a:cubicBezTo>
                  <a:pt x="4772268" y="1155521"/>
                  <a:pt x="4762088" y="1590256"/>
                  <a:pt x="4760467" y="2047456"/>
                </a:cubicBezTo>
                <a:lnTo>
                  <a:pt x="5972264" y="2736950"/>
                </a:lnTo>
                <a:lnTo>
                  <a:pt x="7152768" y="2052536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2" name="Freeform: Shape 31">
            <a:extLst>
              <a:ext uri="{FF2B5EF4-FFF2-40B4-BE49-F238E27FC236}">
                <a16:creationId xmlns:a16="http://schemas.microsoft.com/office/drawing/2014/main" id="{274DD645-8640-45D5-9B60-F31EC01D3CC0}"/>
              </a:ext>
            </a:extLst>
          </p:cNvPr>
          <p:cNvSpPr/>
          <p:nvPr userDrawn="1"/>
        </p:nvSpPr>
        <p:spPr>
          <a:xfrm>
            <a:off x="8440979" y="1677475"/>
            <a:ext cx="2373549" cy="2062264"/>
          </a:xfrm>
          <a:custGeom>
            <a:avLst/>
            <a:gdLst>
              <a:gd name="connsiteX0" fmla="*/ 2373549 w 2373549"/>
              <a:gd name="connsiteY0" fmla="*/ 680936 h 2062264"/>
              <a:gd name="connsiteX1" fmla="*/ 1186774 w 2373549"/>
              <a:gd name="connsiteY1" fmla="*/ 0 h 2062264"/>
              <a:gd name="connsiteX2" fmla="*/ 0 w 2373549"/>
              <a:gd name="connsiteY2" fmla="*/ 690664 h 2062264"/>
              <a:gd name="connsiteX3" fmla="*/ 0 w 2373549"/>
              <a:gd name="connsiteY3" fmla="*/ 2062264 h 20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549" h="2062264">
                <a:moveTo>
                  <a:pt x="2373549" y="680936"/>
                </a:moveTo>
                <a:lnTo>
                  <a:pt x="1186774" y="0"/>
                </a:lnTo>
                <a:lnTo>
                  <a:pt x="0" y="690664"/>
                </a:lnTo>
                <a:lnTo>
                  <a:pt x="0" y="2062264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3" name="Freeform: Shape 34">
            <a:extLst>
              <a:ext uri="{FF2B5EF4-FFF2-40B4-BE49-F238E27FC236}">
                <a16:creationId xmlns:a16="http://schemas.microsoft.com/office/drawing/2014/main" id="{71C09F09-7119-47FD-8E60-E4A92C9A3119}"/>
              </a:ext>
            </a:extLst>
          </p:cNvPr>
          <p:cNvSpPr/>
          <p:nvPr userDrawn="1"/>
        </p:nvSpPr>
        <p:spPr>
          <a:xfrm flipH="1">
            <a:off x="10715501" y="2243467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4" name="Freeform: Shape 45">
            <a:extLst>
              <a:ext uri="{FF2B5EF4-FFF2-40B4-BE49-F238E27FC236}">
                <a16:creationId xmlns:a16="http://schemas.microsoft.com/office/drawing/2014/main" id="{E99BCE04-19B9-4541-925F-AC59CF760E7F}"/>
              </a:ext>
            </a:extLst>
          </p:cNvPr>
          <p:cNvSpPr/>
          <p:nvPr userDrawn="1"/>
        </p:nvSpPr>
        <p:spPr>
          <a:xfrm flipH="1">
            <a:off x="9534557" y="1571099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5" name="Freeform: Shape 46">
            <a:extLst>
              <a:ext uri="{FF2B5EF4-FFF2-40B4-BE49-F238E27FC236}">
                <a16:creationId xmlns:a16="http://schemas.microsoft.com/office/drawing/2014/main" id="{F2B610BB-26F6-44A5-B7DB-CEEDCAE916ED}"/>
              </a:ext>
            </a:extLst>
          </p:cNvPr>
          <p:cNvSpPr/>
          <p:nvPr userDrawn="1"/>
        </p:nvSpPr>
        <p:spPr>
          <a:xfrm flipH="1">
            <a:off x="8328171" y="2258376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6" name="Freeform: Shape 47">
            <a:extLst>
              <a:ext uri="{FF2B5EF4-FFF2-40B4-BE49-F238E27FC236}">
                <a16:creationId xmlns:a16="http://schemas.microsoft.com/office/drawing/2014/main" id="{C979636C-DE09-47B7-8972-BAE28DFA91DF}"/>
              </a:ext>
            </a:extLst>
          </p:cNvPr>
          <p:cNvSpPr/>
          <p:nvPr userDrawn="1"/>
        </p:nvSpPr>
        <p:spPr>
          <a:xfrm flipH="1">
            <a:off x="8333460" y="361085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7" name="Freeform: Shape 48">
            <a:extLst>
              <a:ext uri="{FF2B5EF4-FFF2-40B4-BE49-F238E27FC236}">
                <a16:creationId xmlns:a16="http://schemas.microsoft.com/office/drawing/2014/main" id="{01B12467-C508-4D89-94B3-6D23C6199703}"/>
              </a:ext>
            </a:extLst>
          </p:cNvPr>
          <p:cNvSpPr/>
          <p:nvPr userDrawn="1"/>
        </p:nvSpPr>
        <p:spPr>
          <a:xfrm flipH="1">
            <a:off x="7146016" y="429086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8" name="Freeform: Shape 49">
            <a:extLst>
              <a:ext uri="{FF2B5EF4-FFF2-40B4-BE49-F238E27FC236}">
                <a16:creationId xmlns:a16="http://schemas.microsoft.com/office/drawing/2014/main" id="{9EA72422-90A8-454F-8133-112CD2B85BEA}"/>
              </a:ext>
            </a:extLst>
          </p:cNvPr>
          <p:cNvSpPr/>
          <p:nvPr userDrawn="1"/>
        </p:nvSpPr>
        <p:spPr>
          <a:xfrm flipH="1">
            <a:off x="5937847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9" name="Freeform: Shape 50">
            <a:extLst>
              <a:ext uri="{FF2B5EF4-FFF2-40B4-BE49-F238E27FC236}">
                <a16:creationId xmlns:a16="http://schemas.microsoft.com/office/drawing/2014/main" id="{3C67727D-D0D9-4CA6-99EE-0B89D465A706}"/>
              </a:ext>
            </a:extLst>
          </p:cNvPr>
          <p:cNvSpPr/>
          <p:nvPr userDrawn="1"/>
        </p:nvSpPr>
        <p:spPr>
          <a:xfrm flipH="1">
            <a:off x="5951993" y="225130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0" name="Freeform: Shape 51">
            <a:extLst>
              <a:ext uri="{FF2B5EF4-FFF2-40B4-BE49-F238E27FC236}">
                <a16:creationId xmlns:a16="http://schemas.microsoft.com/office/drawing/2014/main" id="{C88A67D0-B01F-4CC8-B248-2CF85911F456}"/>
              </a:ext>
            </a:extLst>
          </p:cNvPr>
          <p:cNvSpPr/>
          <p:nvPr userDrawn="1"/>
        </p:nvSpPr>
        <p:spPr>
          <a:xfrm flipH="1">
            <a:off x="4778156" y="1565771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1" name="Freeform: Shape 52">
            <a:extLst>
              <a:ext uri="{FF2B5EF4-FFF2-40B4-BE49-F238E27FC236}">
                <a16:creationId xmlns:a16="http://schemas.microsoft.com/office/drawing/2014/main" id="{DBF6CA39-E979-4287-833E-20A9B455F7D6}"/>
              </a:ext>
            </a:extLst>
          </p:cNvPr>
          <p:cNvSpPr/>
          <p:nvPr userDrawn="1"/>
        </p:nvSpPr>
        <p:spPr>
          <a:xfrm flipH="1">
            <a:off x="3565843" y="2247823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2" name="Freeform: Shape 53">
            <a:extLst>
              <a:ext uri="{FF2B5EF4-FFF2-40B4-BE49-F238E27FC236}">
                <a16:creationId xmlns:a16="http://schemas.microsoft.com/office/drawing/2014/main" id="{9EAA4E60-7510-4920-A426-5630491CFAC2}"/>
              </a:ext>
            </a:extLst>
          </p:cNvPr>
          <p:cNvSpPr/>
          <p:nvPr userDrawn="1"/>
        </p:nvSpPr>
        <p:spPr>
          <a:xfrm flipH="1">
            <a:off x="3565952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3" name="Freeform: Shape 54">
            <a:extLst>
              <a:ext uri="{FF2B5EF4-FFF2-40B4-BE49-F238E27FC236}">
                <a16:creationId xmlns:a16="http://schemas.microsoft.com/office/drawing/2014/main" id="{322F7ECD-1942-42EE-B5E0-FC1E0206BFFD}"/>
              </a:ext>
            </a:extLst>
          </p:cNvPr>
          <p:cNvSpPr/>
          <p:nvPr userDrawn="1"/>
        </p:nvSpPr>
        <p:spPr>
          <a:xfrm flipH="1">
            <a:off x="2386318" y="296278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4" name="Freeform: Shape 55">
            <a:extLst>
              <a:ext uri="{FF2B5EF4-FFF2-40B4-BE49-F238E27FC236}">
                <a16:creationId xmlns:a16="http://schemas.microsoft.com/office/drawing/2014/main" id="{2465D6BD-72DA-4C13-97C2-7CF8D7F2F0C4}"/>
              </a:ext>
            </a:extLst>
          </p:cNvPr>
          <p:cNvSpPr/>
          <p:nvPr userDrawn="1"/>
        </p:nvSpPr>
        <p:spPr>
          <a:xfrm flipH="1">
            <a:off x="1190302" y="361221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5" name="Content placeholder 47" descr="Click icon to add picture">
            <a:extLst>
              <a:ext uri="{FF2B5EF4-FFF2-40B4-BE49-F238E27FC236}">
                <a16:creationId xmlns:a16="http://schemas.microsoft.com/office/drawing/2014/main" id="{E7C6BEEA-1766-44A1-A28D-2E817DBF22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07136" y="386500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6" name="Content placeholder 47">
            <a:extLst>
              <a:ext uri="{FF2B5EF4-FFF2-40B4-BE49-F238E27FC236}">
                <a16:creationId xmlns:a16="http://schemas.microsoft.com/office/drawing/2014/main" id="{597D4D7A-8D7E-492C-8795-D491CF53B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7136" y="444707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7" name="Content placeholder 47" descr="Click icon to add picture">
            <a:extLst>
              <a:ext uri="{FF2B5EF4-FFF2-40B4-BE49-F238E27FC236}">
                <a16:creationId xmlns:a16="http://schemas.microsoft.com/office/drawing/2014/main" id="{A7396594-2DE7-4DB9-B6B4-92F63F06EF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942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8" name="Content placeholder 47">
            <a:extLst>
              <a:ext uri="{FF2B5EF4-FFF2-40B4-BE49-F238E27FC236}">
                <a16:creationId xmlns:a16="http://schemas.microsoft.com/office/drawing/2014/main" id="{CC680CF7-ED60-4FFF-B04E-B24ECDDD35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89942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9" name="Content placeholder 47" descr="Click icon to add picture">
            <a:extLst>
              <a:ext uri="{FF2B5EF4-FFF2-40B4-BE49-F238E27FC236}">
                <a16:creationId xmlns:a16="http://schemas.microsoft.com/office/drawing/2014/main" id="{042E6E66-3835-45DF-80D9-C4AFDF340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07230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0" name="Content placeholder 47">
            <a:extLst>
              <a:ext uri="{FF2B5EF4-FFF2-40B4-BE49-F238E27FC236}">
                <a16:creationId xmlns:a16="http://schemas.microsoft.com/office/drawing/2014/main" id="{A6E85C70-1784-4A0C-8897-EDE98D39BC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07230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1" name="Content placeholder 47" descr="Click icon to add picture">
            <a:extLst>
              <a:ext uri="{FF2B5EF4-FFF2-40B4-BE49-F238E27FC236}">
                <a16:creationId xmlns:a16="http://schemas.microsoft.com/office/drawing/2014/main" id="{4CD55BC2-05D0-49CB-B0A5-C96ACB411B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01941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2" name="Content placeholder 47">
            <a:extLst>
              <a:ext uri="{FF2B5EF4-FFF2-40B4-BE49-F238E27FC236}">
                <a16:creationId xmlns:a16="http://schemas.microsoft.com/office/drawing/2014/main" id="{49DB7120-2F2C-4F89-AA8C-ABC4F3FF25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1941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3" name="Content placeholder 47" descr="Click icon to add picture">
            <a:extLst>
              <a:ext uri="{FF2B5EF4-FFF2-40B4-BE49-F238E27FC236}">
                <a16:creationId xmlns:a16="http://schemas.microsoft.com/office/drawing/2014/main" id="{AEB1F7BA-7D83-4C23-A72B-82DF9377E9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4718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4" name="Content placeholder 47">
            <a:extLst>
              <a:ext uri="{FF2B5EF4-FFF2-40B4-BE49-F238E27FC236}">
                <a16:creationId xmlns:a16="http://schemas.microsoft.com/office/drawing/2014/main" id="{7C32F3EB-1AC3-40E9-B66D-ADB19CC74F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34718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E7569-B8BF-39D0-D742-EF98B83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14" y="726705"/>
            <a:ext cx="10515600" cy="1205058"/>
          </a:xfrm>
        </p:spPr>
        <p:txBody>
          <a:bodyPr anchor="t">
            <a:noAutofit/>
          </a:bodyPr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159C7-D006-5B5F-1FEA-689C432B8C8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EBABD-E264-2C96-1139-289A712F35B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9088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 flipH="1">
            <a:off x="769290" y="491100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 flipH="1">
            <a:off x="783145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 flipH="1">
            <a:off x="0" y="3709992"/>
            <a:ext cx="115794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Subtitle 47" descr="Click icon to add picture">
            <a:extLst>
              <a:ext uri="{FF2B5EF4-FFF2-40B4-BE49-F238E27FC236}">
                <a16:creationId xmlns:a16="http://schemas.microsoft.com/office/drawing/2014/main" id="{0C7786BA-5E56-47AA-AE47-4EC07A0D4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0705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80214CF-87DD-476A-9B2E-A58DB313A6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0705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Picture placeholder">
            <a:extLst>
              <a:ext uri="{FF2B5EF4-FFF2-40B4-BE49-F238E27FC236}">
                <a16:creationId xmlns:a16="http://schemas.microsoft.com/office/drawing/2014/main" id="{264CF63C-079E-41AA-AA9A-762A765E699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88170" y="2296125"/>
            <a:ext cx="1886360" cy="214466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04" y="1690878"/>
            <a:ext cx="6599429" cy="132556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47" descr="Click icon to add picture">
            <a:extLst>
              <a:ext uri="{FF2B5EF4-FFF2-40B4-BE49-F238E27FC236}">
                <a16:creationId xmlns:a16="http://schemas.microsoft.com/office/drawing/2014/main" id="{3C2C4001-E56F-4174-01AA-4630360BFF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11506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02DFC856-C546-62E9-220F-7A668D3490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11506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3646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946AB17-3782-8412-C51A-DE10A0637453}"/>
              </a:ext>
            </a:extLst>
          </p:cNvPr>
          <p:cNvSpPr/>
          <p:nvPr userDrawn="1"/>
        </p:nvSpPr>
        <p:spPr>
          <a:xfrm>
            <a:off x="0" y="2860787"/>
            <a:ext cx="2361029" cy="3676532"/>
          </a:xfrm>
          <a:custGeom>
            <a:avLst/>
            <a:gdLst>
              <a:gd name="connsiteX0" fmla="*/ 773997 w 2361029"/>
              <a:gd name="connsiteY0" fmla="*/ 0 h 3676532"/>
              <a:gd name="connsiteX1" fmla="*/ 2361029 w 2361029"/>
              <a:gd name="connsiteY1" fmla="*/ 925683 h 3676532"/>
              <a:gd name="connsiteX2" fmla="*/ 2361029 w 2361029"/>
              <a:gd name="connsiteY2" fmla="*/ 2763949 h 3676532"/>
              <a:gd name="connsiteX3" fmla="*/ 769661 w 2361029"/>
              <a:gd name="connsiteY3" fmla="*/ 3676532 h 3676532"/>
              <a:gd name="connsiteX4" fmla="*/ 0 w 2361029"/>
              <a:gd name="connsiteY4" fmla="*/ 3234717 h 3676532"/>
              <a:gd name="connsiteX5" fmla="*/ 0 w 2361029"/>
              <a:gd name="connsiteY5" fmla="*/ 44688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1029" h="3676532">
                <a:moveTo>
                  <a:pt x="773997" y="0"/>
                </a:moveTo>
                <a:lnTo>
                  <a:pt x="2361029" y="925683"/>
                </a:lnTo>
                <a:lnTo>
                  <a:pt x="2361029" y="2763949"/>
                </a:lnTo>
                <a:lnTo>
                  <a:pt x="769661" y="3676532"/>
                </a:lnTo>
                <a:lnTo>
                  <a:pt x="0" y="3234717"/>
                </a:lnTo>
                <a:lnTo>
                  <a:pt x="0" y="44688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1014233" y="5253270"/>
            <a:ext cx="1710765" cy="1593273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2" name="Content Placeholder 47" descr="Click icon to add picture">
            <a:extLst>
              <a:ext uri="{FF2B5EF4-FFF2-40B4-BE49-F238E27FC236}">
                <a16:creationId xmlns:a16="http://schemas.microsoft.com/office/drawing/2014/main" id="{95ADF367-2619-4E00-AB82-8FFF41D0E5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1609" y="1025236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CEB04CE-793E-47B4-8D80-9B82864F2C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71608" y="1469069"/>
            <a:ext cx="5162709" cy="15061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067BF8FD-2643-4122-BE3E-63F413244E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1609" y="2984685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02260D10-FEA1-48A7-B544-FAEEAECF5D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1607" y="4597473"/>
            <a:ext cx="5162709" cy="421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64584B30-8BCF-4D75-8A6C-FD82347CC7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71608" y="3419684"/>
            <a:ext cx="5162709" cy="11777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A4A25056-27FA-4039-ACFA-6624F778712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71608" y="5041922"/>
            <a:ext cx="5162709" cy="16359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2631891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5" y="707105"/>
            <a:ext cx="3994173" cy="227758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3E8C9F-CD73-30CD-1F24-20F2E6149D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734172" y="1141669"/>
            <a:ext cx="507778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E61E189-349E-0076-EA43-7BCB6E24CE8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24705" y="3105650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B04572-5D47-C3DF-CDEA-15EC646EA8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714069" y="4716041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62113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7">
            <a:extLst>
              <a:ext uri="{FF2B5EF4-FFF2-40B4-BE49-F238E27FC236}">
                <a16:creationId xmlns:a16="http://schemas.microsoft.com/office/drawing/2014/main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7427" y="3253120"/>
            <a:ext cx="4959822" cy="20071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D7BBD3E8-D5DD-C21F-3792-4880373CCDCC}"/>
              </a:ext>
            </a:extLst>
          </p:cNvPr>
          <p:cNvSpPr/>
          <p:nvPr userDrawn="1"/>
        </p:nvSpPr>
        <p:spPr>
          <a:xfrm flipH="1">
            <a:off x="7400972" y="4508725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FC461D80-0CAC-62E5-726A-63B48BEF3F25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27" y="2497488"/>
            <a:ext cx="9823998" cy="1325563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68D53-92DA-7335-4DAB-83485CAF3FE9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CB16-3643-AB04-D20E-A14FFE07F67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1327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073CD90F-1E45-47EC-B558-D5F638F5FE6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54948" y="250209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9A501203-35D0-41A5-A2A4-9F05FAB495C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91110" y="2493385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1FA62038-8BB7-45FD-896E-34738A5578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51412" y="5238680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9A7E0EE6-5885-489B-81A9-65DBC00169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948599" y="319492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3093990"/>
            <a:ext cx="3034145" cy="1879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03538"/>
            <a:ext cx="5055698" cy="132556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3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766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57E51-8279-450D-ABC2-889F91AD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52AC3-8AAB-49A9-8BB4-9A82193F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2EBEF-1685-466C-9FC9-D1A2D4A6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F860B6F-2FE3-4DE6-9496-980E987E7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60F31D-8187-4BBF-807F-BCD7628363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" y="466725"/>
            <a:ext cx="6096000" cy="592455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1D3AC4-50E4-442B-88DA-99E01D461F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34200" y="2183098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BA1C8C7-E942-4381-8DFB-35C0D375D5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34200" y="1632228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19FB69F-436E-4680-805E-129656D1FC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34200" y="3732794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EEFB823-5D40-4C5F-8E5C-8DA5459631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34200" y="3181924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7A70DDF-2854-466D-AE9A-7AA7BF3298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4200" y="5307885"/>
            <a:ext cx="4419600" cy="6420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6C41E82-34D6-471D-81E8-FCA62C7F22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34200" y="4757015"/>
            <a:ext cx="4419600" cy="5508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E1AE8-90BE-4DE3-93E9-B997D48FE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3162" y="668924"/>
            <a:ext cx="6041908" cy="6420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51816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12055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72" y="3435545"/>
            <a:ext cx="4253399" cy="174011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74533-8C0E-4E82-A582-891A0555FA1F}"/>
              </a:ext>
            </a:extLst>
          </p:cNvPr>
          <p:cNvSpPr/>
          <p:nvPr userDrawn="1"/>
        </p:nvSpPr>
        <p:spPr>
          <a:xfrm>
            <a:off x="7328126" y="231031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1E3938-A754-4D49-B509-249EE9BD83AB}"/>
              </a:ext>
            </a:extLst>
          </p:cNvPr>
          <p:cNvSpPr/>
          <p:nvPr userDrawn="1"/>
        </p:nvSpPr>
        <p:spPr>
          <a:xfrm>
            <a:off x="8375472" y="409533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4027" y="1076241"/>
            <a:ext cx="1913128" cy="10547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75472" y="1076241"/>
            <a:ext cx="1904890" cy="10547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21949" y="2844725"/>
            <a:ext cx="1914694" cy="10891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 descr="Click icon to add picture">
            <a:extLst>
              <a:ext uri="{FF2B5EF4-FFF2-40B4-BE49-F238E27FC236}">
                <a16:creationId xmlns:a16="http://schemas.microsoft.com/office/drawing/2014/main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09651" y="2826795"/>
            <a:ext cx="1913128" cy="11071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7234" y="4631270"/>
            <a:ext cx="1913128" cy="1075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4D27EAE5-5D14-4E2B-9A4E-E1CE7C26F40F}"/>
              </a:ext>
            </a:extLst>
          </p:cNvPr>
          <p:cNvSpPr/>
          <p:nvPr userDrawn="1"/>
        </p:nvSpPr>
        <p:spPr>
          <a:xfrm>
            <a:off x="630971" y="606175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796F5D-2CC8-44C2-B5B5-E61BEFFF5A72}"/>
              </a:ext>
            </a:extLst>
          </p:cNvPr>
          <p:cNvSpPr/>
          <p:nvPr userDrawn="1"/>
        </p:nvSpPr>
        <p:spPr>
          <a:xfrm>
            <a:off x="5252937" y="2290859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093633-6A91-42B5-961C-4B3A5DDF2146}"/>
              </a:ext>
            </a:extLst>
          </p:cNvPr>
          <p:cNvSpPr/>
          <p:nvPr userDrawn="1"/>
        </p:nvSpPr>
        <p:spPr>
          <a:xfrm>
            <a:off x="6310033" y="405642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84632" y="6217920"/>
            <a:ext cx="41148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194169" y="6217920"/>
            <a:ext cx="458592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6209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243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759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701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9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957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296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145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213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63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4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096892"/>
            <a:ext cx="5117162" cy="1325563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47">
            <a:extLst>
              <a:ext uri="{FF2B5EF4-FFF2-40B4-BE49-F238E27FC236}">
                <a16:creationId xmlns:a16="http://schemas.microsoft.com/office/drawing/2014/main" id="{E61594E5-F661-407F-9B5E-62267D2E6A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74" y="3435546"/>
            <a:ext cx="4260180" cy="1294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BDF24-3B67-5B77-0D48-319FA7FD0F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745001" y="0"/>
            <a:ext cx="6446999" cy="68580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dirty="0">
                <a:solidFill>
                  <a:schemeClr val="accent6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61259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619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4A53-7CA7-4F21-BD61-4649EE42B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BF618-CB85-4C4C-97A7-D9F0E4F18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5759-42CD-47F0-8A2E-82E9708C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5BEE6-4C4C-407A-B0A4-E8F09EB1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CBC45-3798-4BE5-9C4E-37AB4428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0125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6C23-813E-459F-B00B-43A518DA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C899E-1E60-4A3E-8789-B51507BC4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0C212-3884-4E57-AD56-AE3353284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D7163-2B29-4F1D-81D1-8FFDD595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1C6BD-7C9D-40B5-B817-B1CB4BC1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739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A90D-C613-4E00-AC06-7A119476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90257-7FEF-4466-99DC-2F922B750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97774-DBA6-4A50-B808-98FF336B4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0262D-74BD-4595-B014-A3CF4CA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B72E6-D989-4239-8E8C-C8ACB93DA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943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7E8B-6144-4700-A9CD-B79620A4D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9CEDB-7A08-4905-9955-67130E7D8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9CA87-51AE-491F-8EA4-8D9B9755B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5FCBE-985A-4B4A-8131-63926314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3083D-F85E-4F75-9840-2294EFB1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76596-7977-44A2-B8CA-E720DF53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609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14308-5B88-4527-81AE-60584B9D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91A1B-C2E9-4E9F-BEC0-2E512D3A1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93AEC-FF0F-4CE6-AD3F-811529873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9633D-BB50-431C-BC17-D1F6978C7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5B8728-FA7F-44A1-AE3A-265DC65DD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02EAC-E9C1-4BE6-BBC0-42C617E3D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982F20-8DA1-40E8-A0E2-41961551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ED6F8-98AF-47F6-A080-3CAAF3137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831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CC18-910C-452D-AEE3-4AAA6736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C0794-65F3-4441-928B-6D2BCBA6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C3E71-F438-4AAB-B63A-576737F3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A490B-5CA4-47C1-88B4-DAA294AA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8962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1B097-EF9C-4D93-A88F-EF5E2085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E7C70-5BD3-4E1C-B871-A3F38A3B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BE4C-5199-428C-9390-73D8B95A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217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3885-00EF-40CF-8AA1-FF5F543D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E44A7-3099-49F6-B0B6-922BF0A2A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551D7-3694-4BB1-8332-7737042DD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80E6C-CC13-4229-92BB-4B850B9D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59660-D064-4719-93F4-EC97D381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9010D-4E12-4041-AB24-C9802494E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7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C05D-2316-4F35-9222-522C997B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74A36-DBCA-47DC-9411-7126A5213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756AB-DEEA-4972-9EEA-5CF4FEB41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02B91-4C05-47E1-AAB7-BCFD886B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C4670-992B-4EB8-89A1-7426D2CC7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0B6D6-126B-4F9F-88B0-C3CE06D1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134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1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1" cap="all" baseline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1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6773-F650-4CFD-8F4C-4D5C4DDE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E3B63-E24B-4F55-B821-793A52C8B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9D89A-DD54-4C83-B2D4-F1E2DD15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7C14A-E88D-412F-9B8A-DDB02EDD5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41D73-3035-413B-ABB8-D787FD4D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254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90EA42-AF9A-4B74-BEE4-ADBBCD3E6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98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515600" cy="111543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87829" y="1622510"/>
            <a:ext cx="10889796" cy="4155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7682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09" y="721538"/>
            <a:ext cx="10889796" cy="1418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able placeholder">
            <a:extLst>
              <a:ext uri="{FF2B5EF4-FFF2-40B4-BE49-F238E27FC236}">
                <a16:creationId xmlns:a16="http://schemas.microsoft.com/office/drawing/2014/main" id="{CFC5FF09-DE50-4155-81A0-5DD9B700F205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581709" y="1614198"/>
            <a:ext cx="10889796" cy="43178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3F619E6B-153E-B522-47EB-4104C405736C}"/>
              </a:ext>
            </a:extLst>
          </p:cNvPr>
          <p:cNvSpPr/>
          <p:nvPr userDrawn="1"/>
        </p:nvSpPr>
        <p:spPr>
          <a:xfrm>
            <a:off x="10551278" y="4665388"/>
            <a:ext cx="603952" cy="68174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10524774" y="514614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A4CA3A93-BDBF-112D-54A0-05BF6B06BCC1}"/>
              </a:ext>
            </a:extLst>
          </p:cNvPr>
          <p:cNvSpPr/>
          <p:nvPr userDrawn="1"/>
        </p:nvSpPr>
        <p:spPr>
          <a:xfrm>
            <a:off x="10177285" y="5347130"/>
            <a:ext cx="748554" cy="85636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2125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F58E95-E9E1-28E6-FB2F-DE8088922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079" y="1856195"/>
            <a:ext cx="4518122" cy="1688906"/>
          </a:xfrm>
        </p:spPr>
        <p:txBody>
          <a:bodyPr anchor="b">
            <a:noAutofit/>
          </a:bodyPr>
          <a:lstStyle>
            <a:lvl1pPr>
              <a:defRPr sz="2700">
                <a:latin typeface="+mn-lt"/>
              </a:defRPr>
            </a:lvl1pPr>
          </a:lstStyle>
          <a:p>
            <a:r>
              <a:rPr lang="en-US" dirty="0"/>
              <a:t>Click to edit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dirty="0"/>
              <a:t>style</a:t>
            </a:r>
          </a:p>
        </p:txBody>
      </p:sp>
      <p:sp>
        <p:nvSpPr>
          <p:cNvPr id="11" name="subtitle 47">
            <a:extLst>
              <a:ext uri="{FF2B5EF4-FFF2-40B4-BE49-F238E27FC236}">
                <a16:creationId xmlns:a16="http://schemas.microsoft.com/office/drawing/2014/main" id="{3B45AD65-2B81-A368-E5F0-5C61D0B1DF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9" y="3695015"/>
            <a:ext cx="4672693" cy="16889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4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0CA4AA19-0D07-46AB-AC12-64054BBBB499}"/>
              </a:ext>
            </a:extLst>
          </p:cNvPr>
          <p:cNvSpPr/>
          <p:nvPr userDrawn="1"/>
        </p:nvSpPr>
        <p:spPr>
          <a:xfrm>
            <a:off x="3843559" y="722518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DF781D9E-0DF5-4DDA-84E6-35DFB054158C}"/>
              </a:ext>
            </a:extLst>
          </p:cNvPr>
          <p:cNvSpPr/>
          <p:nvPr userDrawn="1"/>
        </p:nvSpPr>
        <p:spPr>
          <a:xfrm>
            <a:off x="1223929" y="1436914"/>
            <a:ext cx="2857005" cy="326977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86BA1075-E23C-4BC9-8F67-B2E408F864D2}"/>
              </a:ext>
            </a:extLst>
          </p:cNvPr>
          <p:cNvSpPr/>
          <p:nvPr userDrawn="1"/>
        </p:nvSpPr>
        <p:spPr>
          <a:xfrm>
            <a:off x="758702" y="3457554"/>
            <a:ext cx="1208037" cy="13817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B2A4CA75-D17E-243B-9C56-A63C75AF6D56}"/>
              </a:ext>
            </a:extLst>
          </p:cNvPr>
          <p:cNvSpPr/>
          <p:nvPr userDrawn="1"/>
        </p:nvSpPr>
        <p:spPr>
          <a:xfrm>
            <a:off x="2917915" y="4662164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4077E-956B-EA3A-700F-A833D82341F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D455D4-27F3-B6AD-2A20-7475F307E5E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2564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4">
            <a:extLst>
              <a:ext uri="{FF2B5EF4-FFF2-40B4-BE49-F238E27FC236}">
                <a16:creationId xmlns:a16="http://schemas.microsoft.com/office/drawing/2014/main" id="{DCA6F28B-ACF1-D3CB-8968-4F64BEA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E2F72F6F-0172-47B0-8D9E-0EED383332E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14798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52" name="Content placeholder 47" descr="Click icon to add picture">
            <a:extLst>
              <a:ext uri="{FF2B5EF4-FFF2-40B4-BE49-F238E27FC236}">
                <a16:creationId xmlns:a16="http://schemas.microsoft.com/office/drawing/2014/main" id="{2369DDD8-CFC2-4980-A0DB-411AA173B4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4003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3" name="Content placeholder 47">
            <a:extLst>
              <a:ext uri="{FF2B5EF4-FFF2-40B4-BE49-F238E27FC236}">
                <a16:creationId xmlns:a16="http://schemas.microsoft.com/office/drawing/2014/main" id="{B66AC261-5929-40D2-A646-8F16675DE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4003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B33A9FB2-1610-4389-B352-D99255F77B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23536" y="1840730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DEE851A8-3FB7-B319-A053-BE08A45763C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204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Content placeholder 47">
            <a:extLst>
              <a:ext uri="{FF2B5EF4-FFF2-40B4-BE49-F238E27FC236}">
                <a16:creationId xmlns:a16="http://schemas.microsoft.com/office/drawing/2014/main" id="{5743B59B-3EAA-B249-07CE-9C9C5B0B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204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0AC60B87-71AC-4AA8-9AE7-B3B427BACB1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13401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19" name="Content placeholder 47" descr="Click icon to add picture">
            <a:extLst>
              <a:ext uri="{FF2B5EF4-FFF2-40B4-BE49-F238E27FC236}">
                <a16:creationId xmlns:a16="http://schemas.microsoft.com/office/drawing/2014/main" id="{110FBA5D-2CEB-4D44-16CA-0F24099B14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8710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2108E774-D145-FA07-58F1-7DB37A30A59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8710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05B25D7D-82BA-4FF5-9C92-4AD18184751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500328" y="1836331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5" name="Content placeholder 47" descr="Click icon to add picture">
            <a:extLst>
              <a:ext uri="{FF2B5EF4-FFF2-40B4-BE49-F238E27FC236}">
                <a16:creationId xmlns:a16="http://schemas.microsoft.com/office/drawing/2014/main" id="{A9C2624B-E6E6-C673-E8FF-F4BF909C3A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353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A003837A-CCD7-3699-D86F-CB884CA4C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6353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028585-56FF-7B3D-783D-D06964F7C09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90978-DDC9-0FA2-2CFD-733C8B854F3C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36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2FA2A-46BA-2A19-C3CE-EC698586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367293"/>
            <a:ext cx="3909993" cy="3629708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BF9EDF7D-3BB1-43C0-92BB-091CCC52047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26979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39" name="文本占位符 47" descr="Click icon to add picture">
            <a:extLst>
              <a:ext uri="{FF2B5EF4-FFF2-40B4-BE49-F238E27FC236}">
                <a16:creationId xmlns:a16="http://schemas.microsoft.com/office/drawing/2014/main" id="{15896C2C-7C25-4BC0-AF9B-DF590A2909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20210" y="522515"/>
            <a:ext cx="2289842" cy="62655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CAC554EF-FF8F-4055-A716-E82F46141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20211" y="1165881"/>
            <a:ext cx="2289842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56" name="Content placeholder 47">
            <a:extLst>
              <a:ext uri="{FF2B5EF4-FFF2-40B4-BE49-F238E27FC236}">
                <a16:creationId xmlns:a16="http://schemas.microsoft.com/office/drawing/2014/main" id="{4F0742C0-A9F2-4886-B17E-6915399483C3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05991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1" name="Content placeholder 47" descr="Click icon to add picture">
            <a:extLst>
              <a:ext uri="{FF2B5EF4-FFF2-40B4-BE49-F238E27FC236}">
                <a16:creationId xmlns:a16="http://schemas.microsoft.com/office/drawing/2014/main" id="{CE3DC674-39AB-43B9-AC30-97A68D2215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309889" y="642667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F12189CA-0E22-41A5-91FD-0376186099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09891" y="1165881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A962C62E-F92F-445A-9243-8B433747A54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6979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 descr="Click icon to add picture">
            <a:extLst>
              <a:ext uri="{FF2B5EF4-FFF2-40B4-BE49-F238E27FC236}">
                <a16:creationId xmlns:a16="http://schemas.microsoft.com/office/drawing/2014/main" id="{DE6F9463-BB2D-43FC-BE8F-21D3F9A253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20210" y="2105171"/>
            <a:ext cx="2193021" cy="6174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7DF27694-08A2-4530-B763-5A9B9D4DC6E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520212" y="2739721"/>
            <a:ext cx="2193021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2EA753B3-D0BB-4484-85D1-E28345D99F4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05991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 dirty="0"/>
          </a:p>
        </p:txBody>
      </p:sp>
      <p:sp>
        <p:nvSpPr>
          <p:cNvPr id="45" name="Content placeholder 47" descr="Click icon to add picture">
            <a:extLst>
              <a:ext uri="{FF2B5EF4-FFF2-40B4-BE49-F238E27FC236}">
                <a16:creationId xmlns:a16="http://schemas.microsoft.com/office/drawing/2014/main" id="{20398AA4-3D68-487D-BE7C-9F1D45E3F5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09890" y="2032203"/>
            <a:ext cx="2098039" cy="7011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6" name="Content placeholder 47">
            <a:extLst>
              <a:ext uri="{FF2B5EF4-FFF2-40B4-BE49-F238E27FC236}">
                <a16:creationId xmlns:a16="http://schemas.microsoft.com/office/drawing/2014/main" id="{6B623D7A-5E96-42AB-9B1F-14E4455031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09890" y="274640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9" name="Content placeholder 47">
            <a:extLst>
              <a:ext uri="{FF2B5EF4-FFF2-40B4-BE49-F238E27FC236}">
                <a16:creationId xmlns:a16="http://schemas.microsoft.com/office/drawing/2014/main" id="{EAA5B0EA-1F3B-4D8B-9BB9-F9037A39370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26979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7" name="Content placeholder 47" descr="Click icon to add picture">
            <a:extLst>
              <a:ext uri="{FF2B5EF4-FFF2-40B4-BE49-F238E27FC236}">
                <a16:creationId xmlns:a16="http://schemas.microsoft.com/office/drawing/2014/main" id="{2C93687D-1E42-4B01-9F16-9FA098CE115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520210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0" name="Content placeholder 47">
            <a:extLst>
              <a:ext uri="{FF2B5EF4-FFF2-40B4-BE49-F238E27FC236}">
                <a16:creationId xmlns:a16="http://schemas.microsoft.com/office/drawing/2014/main" id="{7AB91474-458B-45F7-9773-FA375C2CF7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52021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52E587E7-A09A-4FB2-8774-8073E737F10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805991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1" name="Content placeholder 47" descr="Click icon to add picture">
            <a:extLst>
              <a:ext uri="{FF2B5EF4-FFF2-40B4-BE49-F238E27FC236}">
                <a16:creationId xmlns:a16="http://schemas.microsoft.com/office/drawing/2014/main" id="{FBF01DC7-D684-4484-B2AA-B50F7B1A00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889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2" name="Content placeholder 47">
            <a:extLst>
              <a:ext uri="{FF2B5EF4-FFF2-40B4-BE49-F238E27FC236}">
                <a16:creationId xmlns:a16="http://schemas.microsoft.com/office/drawing/2014/main" id="{6046C90F-8A25-4E70-9BC9-4496C6B94EB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989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5" name="Content placeholder 47">
            <a:extLst>
              <a:ext uri="{FF2B5EF4-FFF2-40B4-BE49-F238E27FC236}">
                <a16:creationId xmlns:a16="http://schemas.microsoft.com/office/drawing/2014/main" id="{D05B9A22-6B21-40BB-BBC1-9586C432A9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26979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3" name="Content placeholder 47" descr="Click icon to add picture">
            <a:extLst>
              <a:ext uri="{FF2B5EF4-FFF2-40B4-BE49-F238E27FC236}">
                <a16:creationId xmlns:a16="http://schemas.microsoft.com/office/drawing/2014/main" id="{F5E2B418-8D0E-4995-A3ED-4348C6F4A1A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20210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8" name="Content placeholder 47">
            <a:extLst>
              <a:ext uri="{FF2B5EF4-FFF2-40B4-BE49-F238E27FC236}">
                <a16:creationId xmlns:a16="http://schemas.microsoft.com/office/drawing/2014/main" id="{90A2A6E4-4D11-4F28-9D68-BC28580EBC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52021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A74DEBE4-2F74-4EB7-9501-8D37A3151B2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05991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9" name="Content placeholder 47" descr="Click icon to add picture">
            <a:extLst>
              <a:ext uri="{FF2B5EF4-FFF2-40B4-BE49-F238E27FC236}">
                <a16:creationId xmlns:a16="http://schemas.microsoft.com/office/drawing/2014/main" id="{070D69EE-1032-4604-B201-FD13AE846E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313612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B65187B8-CD7A-46B0-A851-E2456586E75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30989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64988-2386-5A15-B085-00BD5D58E53C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CC095-C330-BF75-42CE-50A46EAD82C5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4311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6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8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70" r:id="rId17"/>
    <p:sldLayoutId id="2147483671" r:id="rId18"/>
    <p:sldLayoutId id="2147483696" r:id="rId19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pos="1656" userDrawn="1">
          <p15:clr>
            <a:srgbClr val="F26B43"/>
          </p15:clr>
        </p15:guide>
        <p15:guide id="5" pos="52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D5D9A-AF8D-4D7A-8521-91ED037CDDD6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51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0718CC-F9BE-4A98-B49C-23608273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7AE03-F383-470D-B8A6-BDE56C607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60176-76FA-4C27-AFAE-D5112F917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10578-3023-427B-906C-A68AEBEAB974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A3EB6-7432-44FF-A2EC-F564A03AE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3F0B7-494C-4AFD-894D-9BD67A102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1CBDB-3EB3-4237-A76F-B346A4DEED6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1690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slide" Target="slide1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18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651512" y="2019300"/>
            <a:ext cx="6693795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  <a:t>(2-9): حل المعادلات "الضرب والقسمة" - الحصة الثانية</a:t>
            </a:r>
            <a:b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</a:br>
            <a:b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</a:b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  <a:t>إ</a:t>
            </a:r>
            <a:r>
              <a:rPr lang="ar-SA" sz="4400" b="1" spc="0" dirty="0">
                <a:ln w="19050">
                  <a:noFill/>
                </a:ln>
                <a:solidFill>
                  <a:srgbClr val="FF0000"/>
                </a:solidFill>
              </a:rPr>
              <a:t>عداد </a:t>
            </a: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BF29180-9E72-B5FE-8A49-A2E2474D9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69" y="234161"/>
            <a:ext cx="1635704" cy="11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18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3A73F3-A98E-E9DC-1A3E-B82A6CB0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0" y="1961971"/>
            <a:ext cx="9869556" cy="435931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069688-B1AD-903B-7B2A-AEDA0018AB8F}"/>
              </a:ext>
            </a:extLst>
          </p:cNvPr>
          <p:cNvSpPr txBox="1"/>
          <p:nvPr/>
        </p:nvSpPr>
        <p:spPr>
          <a:xfrm>
            <a:off x="7752522" y="4969566"/>
            <a:ext cx="921026" cy="646331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marL="0" indent="0" algn="ctr" rtl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ar-KW" sz="3600" b="1" dirty="0">
                <a:solidFill>
                  <a:srgbClr val="FF0000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1,2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41EF1-5A7A-08F1-08EE-53C8268624BC}"/>
              </a:ext>
            </a:extLst>
          </p:cNvPr>
          <p:cNvSpPr txBox="1"/>
          <p:nvPr/>
        </p:nvSpPr>
        <p:spPr>
          <a:xfrm>
            <a:off x="7109791" y="5445372"/>
            <a:ext cx="722244" cy="523220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marL="0" indent="0" algn="ctr" rtl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ar-KW" sz="2800" b="1" dirty="0">
                <a:solidFill>
                  <a:srgbClr val="FF0000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1,2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6F8D29-2133-6D24-1DFF-F040EA24BD42}"/>
              </a:ext>
            </a:extLst>
          </p:cNvPr>
          <p:cNvCxnSpPr/>
          <p:nvPr/>
        </p:nvCxnSpPr>
        <p:spPr>
          <a:xfrm>
            <a:off x="7752522" y="5706982"/>
            <a:ext cx="46051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829BA8D-FEBE-A86D-EAF3-624EABC970BD}"/>
              </a:ext>
            </a:extLst>
          </p:cNvPr>
          <p:cNvSpPr/>
          <p:nvPr/>
        </p:nvSpPr>
        <p:spPr>
          <a:xfrm>
            <a:off x="248280" y="1099930"/>
            <a:ext cx="1782418" cy="5830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صفحة 103</a:t>
            </a:r>
          </a:p>
        </p:txBody>
      </p:sp>
    </p:spTree>
    <p:extLst>
      <p:ext uri="{BB962C8B-B14F-4D97-AF65-F5344CB8AC3E}">
        <p14:creationId xmlns:p14="http://schemas.microsoft.com/office/powerpoint/2010/main" val="414788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1600" b="1" dirty="0">
                <a:ln w="19050">
                  <a:noFill/>
                </a:ln>
                <a:solidFill>
                  <a:srgbClr val="595959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33C4BA-9654-9B88-B0E9-F30A358B3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9" t="5081" r="17383" b="17463"/>
          <a:stretch/>
        </p:blipFill>
        <p:spPr>
          <a:xfrm>
            <a:off x="7867861" y="2809461"/>
            <a:ext cx="3717235" cy="37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CBFD-6923-BB56-BD74-E05BDB43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57" y="1543879"/>
            <a:ext cx="7885043" cy="5314121"/>
          </a:xfrm>
        </p:spPr>
        <p:txBody>
          <a:bodyPr anchor="ctr"/>
          <a:lstStyle/>
          <a:p>
            <a:pPr algn="ctr"/>
            <a:r>
              <a:rPr lang="ar-KW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تستطيع أن تجد الحرف المختلف ؟</a:t>
            </a:r>
          </a:p>
        </p:txBody>
      </p:sp>
    </p:spTree>
    <p:extLst>
      <p:ext uri="{BB962C8B-B14F-4D97-AF65-F5344CB8AC3E}">
        <p14:creationId xmlns:p14="http://schemas.microsoft.com/office/powerpoint/2010/main" val="524074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A3D0127-52C7-39BD-9412-54FFFABC4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34" t="35397" r="13007" b="5093"/>
          <a:stretch/>
        </p:blipFill>
        <p:spPr>
          <a:xfrm>
            <a:off x="397564" y="325582"/>
            <a:ext cx="11399581" cy="6327010"/>
          </a:xfrm>
          <a:prstGeom prst="rect">
            <a:avLst/>
          </a:prstGeom>
          <a:ln w="76200">
            <a:solidFill>
              <a:srgbClr val="CAE1F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8B88E9-6317-2EFF-FC8A-47D14879F88E}"/>
              </a:ext>
            </a:extLst>
          </p:cNvPr>
          <p:cNvSpPr/>
          <p:nvPr/>
        </p:nvSpPr>
        <p:spPr>
          <a:xfrm>
            <a:off x="6096000" y="4832827"/>
            <a:ext cx="824345" cy="9375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6724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icon&#10;&#10;Description automatically generated">
            <a:extLst>
              <a:ext uri="{FF2B5EF4-FFF2-40B4-BE49-F238E27FC236}">
                <a16:creationId xmlns:a16="http://schemas.microsoft.com/office/drawing/2014/main" id="{3D5D0542-ECED-D5CD-16C3-DA2C50BC8E8D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2"/>
          <a:srcRect t="-130" b="-1393"/>
          <a:stretch/>
        </p:blipFill>
        <p:spPr>
          <a:xfrm>
            <a:off x="7573617" y="748747"/>
            <a:ext cx="3723861" cy="5234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226A0D-5395-87F8-3AF8-DE14CF4B9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6" y="802442"/>
            <a:ext cx="8126672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4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flipV="1">
            <a:off x="0" y="3902764"/>
            <a:ext cx="12192000" cy="291723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6" y="2271082"/>
            <a:ext cx="3404025" cy="3121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457" y="1672124"/>
            <a:ext cx="6086191" cy="31217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54" y="-114704"/>
            <a:ext cx="2472197" cy="1829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466991"/>
              </a:clrFrom>
              <a:clrTo>
                <a:srgbClr val="46699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1" y="4506880"/>
            <a:ext cx="6022822" cy="2258558"/>
          </a:xfrm>
          <a:prstGeom prst="rect">
            <a:avLst/>
          </a:prstGeom>
        </p:spPr>
      </p:pic>
      <p:pic>
        <p:nvPicPr>
          <p:cNvPr id="15" name="smu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41010" y="283065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62634" y="770427"/>
            <a:ext cx="412003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قرية السنافر</a:t>
            </a:r>
            <a:endParaRPr lang="en-US" sz="115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57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)">
                                      <p:cBhvr>
                                        <p:cTn id="12" dur="620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1898 L 0.16996 0.06273 L 0.37083 0.02523 L 0.47916 -0.00949 L 0.60555 0.00162 L 0.65017 0.01041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6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Document 22"/>
          <p:cNvSpPr/>
          <p:nvPr/>
        </p:nvSpPr>
        <p:spPr>
          <a:xfrm flipV="1">
            <a:off x="0" y="1233162"/>
            <a:ext cx="12192000" cy="2048587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0" t="48659" r="4003" b="8455"/>
          <a:stretch/>
        </p:blipFill>
        <p:spPr>
          <a:xfrm>
            <a:off x="-1" y="3001126"/>
            <a:ext cx="12191999" cy="38568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17" y="3755439"/>
            <a:ext cx="1687824" cy="6190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52" y="5624838"/>
            <a:ext cx="1687824" cy="619030"/>
          </a:xfrm>
          <a:prstGeom prst="rect">
            <a:avLst/>
          </a:prstGeom>
        </p:spPr>
      </p:pic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74" y="146973"/>
            <a:ext cx="3148851" cy="2624043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29" name="Picture 2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/>
          <a:stretch/>
        </p:blipFill>
        <p:spPr>
          <a:xfrm flipH="1">
            <a:off x="8383460" y="205238"/>
            <a:ext cx="2450191" cy="2624042"/>
          </a:xfrm>
          <a:prstGeom prst="rect">
            <a:avLst/>
          </a:prstGeom>
        </p:spPr>
      </p:pic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56" y="269187"/>
            <a:ext cx="2182896" cy="2001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96" y="2571492"/>
            <a:ext cx="886564" cy="1301772"/>
          </a:xfrm>
          <a:prstGeom prst="rect">
            <a:avLst/>
          </a:prstGeom>
        </p:spPr>
      </p:pic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E21105B2-6FEA-29F1-204C-3BEC6D82F057}"/>
              </a:ext>
            </a:extLst>
          </p:cNvPr>
          <p:cNvSpPr/>
          <p:nvPr/>
        </p:nvSpPr>
        <p:spPr>
          <a:xfrm>
            <a:off x="3796748" y="3114260"/>
            <a:ext cx="2352261" cy="1623391"/>
          </a:xfrm>
          <a:prstGeom prst="wedgeEllipseCallout">
            <a:avLst>
              <a:gd name="adj1" fmla="val -63690"/>
              <a:gd name="adj2" fmla="val -3327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ysClr val="windowText" lastClr="000000"/>
                </a:solidFill>
              </a:rPr>
              <a:t>اختاري منزلاً لإظهار السؤال</a:t>
            </a:r>
          </a:p>
        </p:txBody>
      </p:sp>
    </p:spTree>
    <p:extLst>
      <p:ext uri="{BB962C8B-B14F-4D97-AF65-F5344CB8AC3E}">
        <p14:creationId xmlns:p14="http://schemas.microsoft.com/office/powerpoint/2010/main" val="299594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0394 L 0.06758 -0.1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58 -0.13681 L 0.18399 -0.246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99 -0.24676 L 0.13086 -0.365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86 -0.36551 L 0.04844 -0.47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44 -0.47477 L 0.11966 -0.557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3359425"/>
            <a:ext cx="12192000" cy="3498574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2" y="5583323"/>
            <a:ext cx="1135245" cy="1135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07" y="2023582"/>
            <a:ext cx="3238095" cy="46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52F3F-1725-C306-2D9C-3AB04E92D5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3" b="5493"/>
          <a:stretch/>
        </p:blipFill>
        <p:spPr>
          <a:xfrm>
            <a:off x="4989443" y="479018"/>
            <a:ext cx="6239675" cy="442497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8A80DE-4CDF-5629-237B-5F75AA8FCB94}"/>
              </a:ext>
            </a:extLst>
          </p:cNvPr>
          <p:cNvSpPr txBox="1"/>
          <p:nvPr/>
        </p:nvSpPr>
        <p:spPr>
          <a:xfrm>
            <a:off x="9269895" y="1819202"/>
            <a:ext cx="8348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×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26E24-DAFF-25F3-57AF-F7761B914321}"/>
              </a:ext>
            </a:extLst>
          </p:cNvPr>
          <p:cNvSpPr txBox="1"/>
          <p:nvPr/>
        </p:nvSpPr>
        <p:spPr>
          <a:xfrm>
            <a:off x="8145561" y="1792141"/>
            <a:ext cx="8348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× 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E428D9-160F-56BA-A9A0-EAAA233EFFDD}"/>
              </a:ext>
            </a:extLst>
          </p:cNvPr>
          <p:cNvCxnSpPr/>
          <p:nvPr/>
        </p:nvCxnSpPr>
        <p:spPr>
          <a:xfrm flipH="1">
            <a:off x="9306089" y="1245704"/>
            <a:ext cx="864954" cy="13300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DD03441-A665-4474-991D-DC072F50EC4E}"/>
              </a:ext>
            </a:extLst>
          </p:cNvPr>
          <p:cNvSpPr txBox="1"/>
          <p:nvPr/>
        </p:nvSpPr>
        <p:spPr>
          <a:xfrm>
            <a:off x="8688901" y="2890505"/>
            <a:ext cx="16896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00B050"/>
                </a:solidFill>
              </a:rPr>
              <a:t>س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4B4FB2-2F44-B0B8-A263-F60218ADC468}"/>
              </a:ext>
            </a:extLst>
          </p:cNvPr>
          <p:cNvSpPr txBox="1"/>
          <p:nvPr/>
        </p:nvSpPr>
        <p:spPr>
          <a:xfrm>
            <a:off x="7726019" y="2863444"/>
            <a:ext cx="11413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1,44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761324-6E1D-FB50-CC55-2B4A77840F9D}"/>
              </a:ext>
            </a:extLst>
          </p:cNvPr>
          <p:cNvSpPr/>
          <p:nvPr/>
        </p:nvSpPr>
        <p:spPr>
          <a:xfrm>
            <a:off x="7807631" y="2806446"/>
            <a:ext cx="2345634" cy="76234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D196ED-2D94-B4C9-A6BD-7177349413AE}"/>
              </a:ext>
            </a:extLst>
          </p:cNvPr>
          <p:cNvGrpSpPr/>
          <p:nvPr/>
        </p:nvGrpSpPr>
        <p:grpSpPr>
          <a:xfrm>
            <a:off x="5424503" y="2050086"/>
            <a:ext cx="1723263" cy="1997054"/>
            <a:chOff x="5832652" y="1494656"/>
            <a:chExt cx="1723263" cy="19970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345AA8-D35E-00D7-9EF7-557A833B4E9E}"/>
                </a:ext>
              </a:extLst>
            </p:cNvPr>
            <p:cNvSpPr txBox="1"/>
            <p:nvPr/>
          </p:nvSpPr>
          <p:spPr>
            <a:xfrm>
              <a:off x="5850835" y="1910743"/>
              <a:ext cx="123665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spc="600" dirty="0">
                  <a:solidFill>
                    <a:srgbClr val="FF0000"/>
                  </a:solidFill>
                </a:rPr>
                <a:t>4 2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C27379-94D7-F7FB-49C9-A43F5DAA7AC6}"/>
                </a:ext>
              </a:extLst>
            </p:cNvPr>
            <p:cNvSpPr txBox="1"/>
            <p:nvPr/>
          </p:nvSpPr>
          <p:spPr>
            <a:xfrm>
              <a:off x="6440076" y="2364221"/>
              <a:ext cx="64741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spc="600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D234C5-5C5F-A5F2-188F-24081B17CBC3}"/>
                </a:ext>
              </a:extLst>
            </p:cNvPr>
            <p:cNvSpPr txBox="1"/>
            <p:nvPr/>
          </p:nvSpPr>
          <p:spPr>
            <a:xfrm>
              <a:off x="6908505" y="2342696"/>
              <a:ext cx="64741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spc="600" dirty="0">
                  <a:solidFill>
                    <a:srgbClr val="FF0000"/>
                  </a:solidFill>
                </a:rPr>
                <a:t>×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60257F-536C-3857-657A-15D27A5613F7}"/>
                </a:ext>
              </a:extLst>
            </p:cNvPr>
            <p:cNvCxnSpPr/>
            <p:nvPr/>
          </p:nvCxnSpPr>
          <p:spPr>
            <a:xfrm>
              <a:off x="5850835" y="2885410"/>
              <a:ext cx="14479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F72733-183D-813F-E797-205DA15B82EC}"/>
                </a:ext>
              </a:extLst>
            </p:cNvPr>
            <p:cNvSpPr txBox="1"/>
            <p:nvPr/>
          </p:nvSpPr>
          <p:spPr>
            <a:xfrm>
              <a:off x="5832652" y="2906935"/>
              <a:ext cx="125629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spc="600" dirty="0">
                  <a:solidFill>
                    <a:srgbClr val="FF0000"/>
                  </a:solidFill>
                </a:rPr>
                <a:t>144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0EA791F-981F-D8D4-C3AD-F3C044D9505C}"/>
                </a:ext>
              </a:extLst>
            </p:cNvPr>
            <p:cNvGrpSpPr/>
            <p:nvPr/>
          </p:nvGrpSpPr>
          <p:grpSpPr>
            <a:xfrm>
              <a:off x="6016995" y="1494656"/>
              <a:ext cx="383729" cy="584775"/>
              <a:chOff x="6089509" y="1162016"/>
              <a:chExt cx="38372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5D26C1-7F34-18D9-80B1-979831AA7131}"/>
                  </a:ext>
                </a:extLst>
              </p:cNvPr>
              <p:cNvSpPr txBox="1"/>
              <p:nvPr/>
            </p:nvSpPr>
            <p:spPr>
              <a:xfrm>
                <a:off x="6096000" y="1162016"/>
                <a:ext cx="377238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3200" b="1" spc="6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798BCF0-959D-1816-B18F-467405603B81}"/>
                  </a:ext>
                </a:extLst>
              </p:cNvPr>
              <p:cNvSpPr/>
              <p:nvPr/>
            </p:nvSpPr>
            <p:spPr>
              <a:xfrm>
                <a:off x="6089509" y="1245704"/>
                <a:ext cx="337135" cy="337135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KW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71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2928729"/>
            <a:ext cx="12192000" cy="3929269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279" y="5620280"/>
            <a:ext cx="1135245" cy="1135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20" y="2281695"/>
            <a:ext cx="2213192" cy="4128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B1BD2-C640-175F-8C53-6C24ECC76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40" y="938146"/>
            <a:ext cx="6608637" cy="46821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754B0C-D971-A500-B7A2-28B84A90B246}"/>
              </a:ext>
            </a:extLst>
          </p:cNvPr>
          <p:cNvSpPr txBox="1"/>
          <p:nvPr/>
        </p:nvSpPr>
        <p:spPr>
          <a:xfrm>
            <a:off x="5318527" y="2289654"/>
            <a:ext cx="8348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×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A858A-A6C6-D1D1-9125-824B34C29924}"/>
              </a:ext>
            </a:extLst>
          </p:cNvPr>
          <p:cNvSpPr txBox="1"/>
          <p:nvPr/>
        </p:nvSpPr>
        <p:spPr>
          <a:xfrm>
            <a:off x="4194193" y="2262593"/>
            <a:ext cx="8348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× 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DD41B0-B756-BE91-E404-ECCB23BDADA1}"/>
              </a:ext>
            </a:extLst>
          </p:cNvPr>
          <p:cNvCxnSpPr/>
          <p:nvPr/>
        </p:nvCxnSpPr>
        <p:spPr>
          <a:xfrm flipH="1">
            <a:off x="5354721" y="1716156"/>
            <a:ext cx="864954" cy="13300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39F4B5A-E171-67A4-7A07-E70F6FB595A7}"/>
              </a:ext>
            </a:extLst>
          </p:cNvPr>
          <p:cNvSpPr txBox="1"/>
          <p:nvPr/>
        </p:nvSpPr>
        <p:spPr>
          <a:xfrm>
            <a:off x="4737533" y="3360957"/>
            <a:ext cx="16896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00B050"/>
                </a:solidFill>
              </a:rPr>
              <a:t>س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0036C-57DA-BF0F-947D-EFE2D957670A}"/>
              </a:ext>
            </a:extLst>
          </p:cNvPr>
          <p:cNvSpPr txBox="1"/>
          <p:nvPr/>
        </p:nvSpPr>
        <p:spPr>
          <a:xfrm>
            <a:off x="3774651" y="3333896"/>
            <a:ext cx="11413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164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92E4E5-38D7-A0C6-8574-9048E95DEB32}"/>
              </a:ext>
            </a:extLst>
          </p:cNvPr>
          <p:cNvSpPr/>
          <p:nvPr/>
        </p:nvSpPr>
        <p:spPr>
          <a:xfrm>
            <a:off x="3856263" y="3276898"/>
            <a:ext cx="2345634" cy="76234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AC9AA7-B20A-1AA8-7C25-9DE598AF36D9}"/>
              </a:ext>
            </a:extLst>
          </p:cNvPr>
          <p:cNvGrpSpPr/>
          <p:nvPr/>
        </p:nvGrpSpPr>
        <p:grpSpPr>
          <a:xfrm>
            <a:off x="1473135" y="2936625"/>
            <a:ext cx="1723263" cy="1580967"/>
            <a:chOff x="5832652" y="1910743"/>
            <a:chExt cx="1723263" cy="158096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6C3487-60AC-5DE0-120A-9005B2A765B4}"/>
                </a:ext>
              </a:extLst>
            </p:cNvPr>
            <p:cNvSpPr txBox="1"/>
            <p:nvPr/>
          </p:nvSpPr>
          <p:spPr>
            <a:xfrm>
              <a:off x="5850835" y="1910743"/>
              <a:ext cx="123665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spc="600" dirty="0">
                  <a:solidFill>
                    <a:srgbClr val="FF0000"/>
                  </a:solidFill>
                </a:rPr>
                <a:t>2 8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1204EA-3A76-FC38-DE3F-5CCBC3F34F24}"/>
                </a:ext>
              </a:extLst>
            </p:cNvPr>
            <p:cNvSpPr txBox="1"/>
            <p:nvPr/>
          </p:nvSpPr>
          <p:spPr>
            <a:xfrm>
              <a:off x="6440076" y="2364221"/>
              <a:ext cx="64741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spc="6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99A188-4D52-5052-0C16-43424A7056E0}"/>
                </a:ext>
              </a:extLst>
            </p:cNvPr>
            <p:cNvSpPr txBox="1"/>
            <p:nvPr/>
          </p:nvSpPr>
          <p:spPr>
            <a:xfrm>
              <a:off x="6908505" y="2342696"/>
              <a:ext cx="64741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spc="600" dirty="0">
                  <a:solidFill>
                    <a:srgbClr val="FF0000"/>
                  </a:solidFill>
                </a:rPr>
                <a:t>×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E7CA379-8F4B-7CB6-1003-F66B57B64617}"/>
                </a:ext>
              </a:extLst>
            </p:cNvPr>
            <p:cNvCxnSpPr/>
            <p:nvPr/>
          </p:nvCxnSpPr>
          <p:spPr>
            <a:xfrm>
              <a:off x="5850835" y="2885410"/>
              <a:ext cx="14479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DDA09E-192A-B728-BD4A-8CAFFA74D557}"/>
                </a:ext>
              </a:extLst>
            </p:cNvPr>
            <p:cNvSpPr txBox="1"/>
            <p:nvPr/>
          </p:nvSpPr>
          <p:spPr>
            <a:xfrm>
              <a:off x="5832652" y="2906935"/>
              <a:ext cx="125629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spc="600" dirty="0">
                  <a:solidFill>
                    <a:srgbClr val="FF0000"/>
                  </a:solidFill>
                </a:rPr>
                <a:t>164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18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8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-1" y="4764156"/>
            <a:ext cx="12192001" cy="2093842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0" y="5315480"/>
            <a:ext cx="1135245" cy="1135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5" y="1859930"/>
            <a:ext cx="2762250" cy="487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CDDA5-C032-5248-D305-2C6DDDA2D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749" y="872851"/>
            <a:ext cx="6608637" cy="46882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2C98FF-4538-0A2A-D85C-92D4673A146F}"/>
              </a:ext>
            </a:extLst>
          </p:cNvPr>
          <p:cNvSpPr txBox="1"/>
          <p:nvPr/>
        </p:nvSpPr>
        <p:spPr>
          <a:xfrm>
            <a:off x="9661316" y="2322867"/>
            <a:ext cx="11086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×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515F2-168B-41DC-F57F-A4E1474E75F7}"/>
              </a:ext>
            </a:extLst>
          </p:cNvPr>
          <p:cNvSpPr txBox="1"/>
          <p:nvPr/>
        </p:nvSpPr>
        <p:spPr>
          <a:xfrm>
            <a:off x="8316224" y="2289097"/>
            <a:ext cx="11413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× 10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1E5FF1-5A20-8725-C9B3-1EEC3CE2E270}"/>
              </a:ext>
            </a:extLst>
          </p:cNvPr>
          <p:cNvCxnSpPr/>
          <p:nvPr/>
        </p:nvCxnSpPr>
        <p:spPr>
          <a:xfrm flipH="1">
            <a:off x="9783168" y="1742660"/>
            <a:ext cx="864954" cy="13300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BD0C76-595C-9E08-9A27-5FB4A4D51328}"/>
              </a:ext>
            </a:extLst>
          </p:cNvPr>
          <p:cNvSpPr txBox="1"/>
          <p:nvPr/>
        </p:nvSpPr>
        <p:spPr>
          <a:xfrm>
            <a:off x="9165980" y="3387461"/>
            <a:ext cx="16896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spc="600" dirty="0">
                <a:solidFill>
                  <a:srgbClr val="00B050"/>
                </a:solidFill>
              </a:rPr>
              <a:t>ق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D69B49-467E-1B15-1BD0-2C1989A16CC4}"/>
              </a:ext>
            </a:extLst>
          </p:cNvPr>
          <p:cNvSpPr txBox="1"/>
          <p:nvPr/>
        </p:nvSpPr>
        <p:spPr>
          <a:xfrm>
            <a:off x="8203098" y="3360400"/>
            <a:ext cx="11413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11,3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836639-9CEE-F6E8-17C5-9056801817D1}"/>
              </a:ext>
            </a:extLst>
          </p:cNvPr>
          <p:cNvSpPr/>
          <p:nvPr/>
        </p:nvSpPr>
        <p:spPr>
          <a:xfrm>
            <a:off x="8284710" y="3303402"/>
            <a:ext cx="2345634" cy="76234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548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725C3C-7207-6925-5E11-1154B686E9F2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2"/>
          <a:srcRect l="-22787" t="-5133" r="-34839" b="-990"/>
          <a:stretch/>
        </p:blipFill>
        <p:spPr>
          <a:xfrm>
            <a:off x="2754948" y="2502098"/>
            <a:ext cx="1465840" cy="1289394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A4CE204-4E51-47C5-36EE-ED82F0DBA6B4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3"/>
          <a:srcRect l="-19746" t="-4010" r="-30255" b="-11941"/>
          <a:stretch/>
        </p:blipFill>
        <p:spPr>
          <a:xfrm>
            <a:off x="391110" y="2493385"/>
            <a:ext cx="1465840" cy="1289394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1ECA397-0A14-7DCE-B3C6-A8EFAD6437B6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 rotWithShape="1">
          <a:blip r:embed="rId4"/>
          <a:srcRect l="-20072" t="-1421" r="-24006" b="-14562"/>
          <a:stretch/>
        </p:blipFill>
        <p:spPr>
          <a:xfrm>
            <a:off x="5151412" y="5238680"/>
            <a:ext cx="1465840" cy="1289394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90D1047-BE1C-4D4D-BF28-2E009F6CD77E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5"/>
          <a:srcRect l="-29866" t="-2667" r="-30973" b="-11165"/>
          <a:stretch/>
        </p:blipFill>
        <p:spPr>
          <a:xfrm>
            <a:off x="3948599" y="3194928"/>
            <a:ext cx="1465840" cy="128939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48ABBF-C387-1F13-35E0-B826CBB3E5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0562" r="10749" b="31648"/>
          <a:stretch/>
        </p:blipFill>
        <p:spPr>
          <a:xfrm>
            <a:off x="5236549" y="247936"/>
            <a:ext cx="6809978" cy="30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42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725C3C-7207-6925-5E11-1154B686E9F2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2"/>
          <a:srcRect l="-22787" t="-5133" r="-34839" b="-990"/>
          <a:stretch/>
        </p:blipFill>
        <p:spPr>
          <a:xfrm>
            <a:off x="2754948" y="2502098"/>
            <a:ext cx="1465840" cy="1289394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A4CE204-4E51-47C5-36EE-ED82F0DBA6B4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3"/>
          <a:srcRect l="-19746" t="-4010" r="-30255" b="-11941"/>
          <a:stretch/>
        </p:blipFill>
        <p:spPr>
          <a:xfrm>
            <a:off x="391110" y="2493385"/>
            <a:ext cx="1465840" cy="1289394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1ECA397-0A14-7DCE-B3C6-A8EFAD6437B6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 rotWithShape="1">
          <a:blip r:embed="rId4"/>
          <a:srcRect l="-20072" t="-1421" r="-24006" b="-14562"/>
          <a:stretch/>
        </p:blipFill>
        <p:spPr>
          <a:xfrm>
            <a:off x="5151412" y="5238680"/>
            <a:ext cx="1465840" cy="1289394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90D1047-BE1C-4D4D-BF28-2E009F6CD77E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5"/>
          <a:srcRect l="-29866" t="-2667" r="-30973" b="-11165"/>
          <a:stretch/>
        </p:blipFill>
        <p:spPr>
          <a:xfrm>
            <a:off x="3948599" y="3194928"/>
            <a:ext cx="1465840" cy="128939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84C9C-CFCA-7D85-92DD-DB8BDE7B0F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00" b="37203"/>
          <a:stretch/>
        </p:blipFill>
        <p:spPr>
          <a:xfrm>
            <a:off x="4359122" y="206755"/>
            <a:ext cx="7382606" cy="28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76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شكل حر: شكل 22">
            <a:extLst>
              <a:ext uri="{FF2B5EF4-FFF2-40B4-BE49-F238E27FC236}">
                <a16:creationId xmlns:a16="http://schemas.microsoft.com/office/drawing/2014/main" id="{1DF10BB3-889F-0FA9-C20F-87140FD19B99}"/>
              </a:ext>
            </a:extLst>
          </p:cNvPr>
          <p:cNvSpPr/>
          <p:nvPr/>
        </p:nvSpPr>
        <p:spPr>
          <a:xfrm>
            <a:off x="4715256" y="1732888"/>
            <a:ext cx="2773606" cy="1815867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rgbClr val="FFE05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ما هي عكس عملية القسمة؟</a:t>
            </a:r>
          </a:p>
        </p:txBody>
      </p:sp>
      <p:sp>
        <p:nvSpPr>
          <p:cNvPr id="10" name="شكل حر: شكل 7">
            <a:extLst>
              <a:ext uri="{FF2B5EF4-FFF2-40B4-BE49-F238E27FC236}">
                <a16:creationId xmlns:a16="http://schemas.microsoft.com/office/drawing/2014/main" id="{B7D1B1A6-8074-F8FC-0995-505DCF3479A5}"/>
              </a:ext>
            </a:extLst>
          </p:cNvPr>
          <p:cNvSpPr/>
          <p:nvPr/>
        </p:nvSpPr>
        <p:spPr>
          <a:xfrm>
            <a:off x="439686" y="4521980"/>
            <a:ext cx="2761488" cy="2160426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CCF6C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عملية الجمع</a:t>
            </a:r>
          </a:p>
        </p:txBody>
      </p:sp>
      <p:sp>
        <p:nvSpPr>
          <p:cNvPr id="11" name="شكل حر: شكل 8">
            <a:extLst>
              <a:ext uri="{FF2B5EF4-FFF2-40B4-BE49-F238E27FC236}">
                <a16:creationId xmlns:a16="http://schemas.microsoft.com/office/drawing/2014/main" id="{858F3961-49DF-AE2A-E598-E90B9A256AA9}"/>
              </a:ext>
            </a:extLst>
          </p:cNvPr>
          <p:cNvSpPr/>
          <p:nvPr/>
        </p:nvSpPr>
        <p:spPr>
          <a:xfrm>
            <a:off x="8990826" y="4521980"/>
            <a:ext cx="2761488" cy="2160426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5A25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عملية الضرب</a:t>
            </a:r>
          </a:p>
        </p:txBody>
      </p:sp>
      <p:sp>
        <p:nvSpPr>
          <p:cNvPr id="12" name="شكل حر: شكل 9">
            <a:extLst>
              <a:ext uri="{FF2B5EF4-FFF2-40B4-BE49-F238E27FC236}">
                <a16:creationId xmlns:a16="http://schemas.microsoft.com/office/drawing/2014/main" id="{9921826B-CF40-F620-7E38-EA7002EF5D54}"/>
              </a:ext>
            </a:extLst>
          </p:cNvPr>
          <p:cNvSpPr/>
          <p:nvPr/>
        </p:nvSpPr>
        <p:spPr>
          <a:xfrm>
            <a:off x="4715256" y="4549190"/>
            <a:ext cx="2761488" cy="2160426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01C5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عملية الطرح</a:t>
            </a:r>
          </a:p>
        </p:txBody>
      </p:sp>
      <p:pic>
        <p:nvPicPr>
          <p:cNvPr id="13" name="صورة 17">
            <a:extLst>
              <a:ext uri="{FF2B5EF4-FFF2-40B4-BE49-F238E27FC236}">
                <a16:creationId xmlns:a16="http://schemas.microsoft.com/office/drawing/2014/main" id="{37B35927-1B89-0506-F786-B690D990E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4" y="94888"/>
            <a:ext cx="3015160" cy="3535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DCE90-6619-59D8-73F4-07D9EFD0F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4" t="8650" r="26206" b="23244"/>
          <a:stretch/>
        </p:blipFill>
        <p:spPr>
          <a:xfrm>
            <a:off x="3446318" y="148384"/>
            <a:ext cx="5299364" cy="135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186 L -0.35065 -0.198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98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BC0B346-9CD0-B411-6B9C-E6B0708E5434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2"/>
          <a:srcRect l="20700" r="20700"/>
          <a:stretch/>
        </p:blipFill>
        <p:spPr>
          <a:xfrm>
            <a:off x="1788170" y="2296125"/>
            <a:ext cx="1886360" cy="214466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CD41E-FFFF-38E4-611B-278499E9C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1" t="12462" r="5673" b="31485"/>
          <a:stretch/>
        </p:blipFill>
        <p:spPr>
          <a:xfrm>
            <a:off x="4218709" y="2507673"/>
            <a:ext cx="7800110" cy="15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77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ute clouds clipart png 3 » Clipart Station">
            <a:extLst>
              <a:ext uri="{FF2B5EF4-FFF2-40B4-BE49-F238E27FC236}">
                <a16:creationId xmlns:a16="http://schemas.microsoft.com/office/drawing/2014/main" id="{6321B15C-D4B2-4493-84A9-CC7FF02B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" y="1256739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3BD1C7-9BE1-4FD4-A5FE-1961D39045D9}"/>
              </a:ext>
            </a:extLst>
          </p:cNvPr>
          <p:cNvSpPr/>
          <p:nvPr/>
        </p:nvSpPr>
        <p:spPr>
          <a:xfrm>
            <a:off x="0" y="3562351"/>
            <a:ext cx="12192000" cy="32956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97B9A-3C89-490F-B86E-571AE4E1D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4" y="0"/>
            <a:ext cx="5086554" cy="6858000"/>
          </a:xfrm>
          <a:prstGeom prst="rect">
            <a:avLst/>
          </a:prstGeom>
        </p:spPr>
      </p:pic>
      <p:pic>
        <p:nvPicPr>
          <p:cNvPr id="8" name="Picture 2" descr="Cute clouds clipart png 3 » Clipart Station">
            <a:extLst>
              <a:ext uri="{FF2B5EF4-FFF2-40B4-BE49-F238E27FC236}">
                <a16:creationId xmlns:a16="http://schemas.microsoft.com/office/drawing/2014/main" id="{A8F8C1A6-C60A-4374-AF5F-9FA94A4E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85" y="207865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clouds clipart png 3 » Clipart Station">
            <a:extLst>
              <a:ext uri="{FF2B5EF4-FFF2-40B4-BE49-F238E27FC236}">
                <a16:creationId xmlns:a16="http://schemas.microsoft.com/office/drawing/2014/main" id="{3DF13DE7-06C5-4F5B-97B9-529733DE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814" y="207865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0D7F27-2B40-DD31-FF8B-452B92929D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14243" r="16704" b="19798"/>
          <a:stretch/>
        </p:blipFill>
        <p:spPr>
          <a:xfrm>
            <a:off x="6165273" y="346362"/>
            <a:ext cx="4239490" cy="45235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433130-8325-1EBD-A430-D2B9FB475C0D}"/>
              </a:ext>
            </a:extLst>
          </p:cNvPr>
          <p:cNvSpPr/>
          <p:nvPr/>
        </p:nvSpPr>
        <p:spPr>
          <a:xfrm>
            <a:off x="60975" y="207865"/>
            <a:ext cx="1054316" cy="256262"/>
          </a:xfrm>
          <a:prstGeom prst="rect">
            <a:avLst/>
          </a:prstGeom>
          <a:solidFill>
            <a:srgbClr val="8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9ABB7B-1C82-4A18-8A2E-3A60C439C7AC}"/>
              </a:ext>
            </a:extLst>
          </p:cNvPr>
          <p:cNvSpPr/>
          <p:nvPr/>
        </p:nvSpPr>
        <p:spPr>
          <a:xfrm>
            <a:off x="0" y="3562351"/>
            <a:ext cx="12192000" cy="32956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Cute clouds clipart png 3 » Clipart Station">
            <a:extLst>
              <a:ext uri="{FF2B5EF4-FFF2-40B4-BE49-F238E27FC236}">
                <a16:creationId xmlns:a16="http://schemas.microsoft.com/office/drawing/2014/main" id="{88326967-06AD-4424-AB5D-055FA816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89" y="112952"/>
            <a:ext cx="1226473" cy="7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louds clipart png 3 » Clipart Station">
            <a:extLst>
              <a:ext uri="{FF2B5EF4-FFF2-40B4-BE49-F238E27FC236}">
                <a16:creationId xmlns:a16="http://schemas.microsoft.com/office/drawing/2014/main" id="{8378B05A-2FBA-4331-86B2-144AA367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79" y="151907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clouds clipart png 3 » Clipart Station">
            <a:extLst>
              <a:ext uri="{FF2B5EF4-FFF2-40B4-BE49-F238E27FC236}">
                <a16:creationId xmlns:a16="http://schemas.microsoft.com/office/drawing/2014/main" id="{AC56058D-7A90-47A7-A06D-9CFDB1C0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2" y="363942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5781A6-DB4B-4B1E-A23F-35887B9D67D0}"/>
              </a:ext>
            </a:extLst>
          </p:cNvPr>
          <p:cNvGrpSpPr/>
          <p:nvPr/>
        </p:nvGrpSpPr>
        <p:grpSpPr>
          <a:xfrm>
            <a:off x="866774" y="212033"/>
            <a:ext cx="4772025" cy="6433933"/>
            <a:chOff x="1323974" y="290715"/>
            <a:chExt cx="4772025" cy="64339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764EA2-449F-4B77-8ACE-41B3846BD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974" y="290715"/>
              <a:ext cx="4772025" cy="643393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13159E-AACA-4078-AEF4-F01355C34281}"/>
                </a:ext>
              </a:extLst>
            </p:cNvPr>
            <p:cNvSpPr/>
            <p:nvPr/>
          </p:nvSpPr>
          <p:spPr>
            <a:xfrm>
              <a:off x="2774581" y="3429000"/>
              <a:ext cx="1921244" cy="15384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9385387-CE12-4791-86F4-B56E44ED7506}"/>
              </a:ext>
            </a:extLst>
          </p:cNvPr>
          <p:cNvSpPr/>
          <p:nvPr/>
        </p:nvSpPr>
        <p:spPr>
          <a:xfrm>
            <a:off x="6263953" y="152173"/>
            <a:ext cx="40270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اختاري الإجابة الصحيحة: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A88250-37FC-44E0-BDD1-A37D213BB99F}"/>
              </a:ext>
            </a:extLst>
          </p:cNvPr>
          <p:cNvGrpSpPr/>
          <p:nvPr/>
        </p:nvGrpSpPr>
        <p:grpSpPr>
          <a:xfrm>
            <a:off x="5270615" y="2008025"/>
            <a:ext cx="2322358" cy="3801492"/>
            <a:chOff x="5270615" y="2008025"/>
            <a:chExt cx="2322358" cy="3801492"/>
          </a:xfrm>
        </p:grpSpPr>
        <p:sp>
          <p:nvSpPr>
            <p:cNvPr id="16" name="Half Frame 15">
              <a:extLst>
                <a:ext uri="{FF2B5EF4-FFF2-40B4-BE49-F238E27FC236}">
                  <a16:creationId xmlns:a16="http://schemas.microsoft.com/office/drawing/2014/main" id="{E866AE24-3B5A-4DDF-855F-531AF6F33383}"/>
                </a:ext>
              </a:extLst>
            </p:cNvPr>
            <p:cNvSpPr/>
            <p:nvPr/>
          </p:nvSpPr>
          <p:spPr>
            <a:xfrm rot="19160315">
              <a:off x="5270615" y="3117480"/>
              <a:ext cx="1717360" cy="1692227"/>
            </a:xfrm>
            <a:prstGeom prst="halfFrame">
              <a:avLst>
                <a:gd name="adj1" fmla="val 19733"/>
                <a:gd name="adj2" fmla="val 23733"/>
              </a:avLst>
            </a:prstGeom>
            <a:solidFill>
              <a:srgbClr val="98989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FC459F-EDC3-4BF4-9FD8-CEDA4E25DE6D}"/>
                </a:ext>
              </a:extLst>
            </p:cNvPr>
            <p:cNvSpPr/>
            <p:nvPr/>
          </p:nvSpPr>
          <p:spPr>
            <a:xfrm>
              <a:off x="5835010" y="2008025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D395B18-7D2D-4F51-B125-EA9EDCE96605}"/>
                </a:ext>
              </a:extLst>
            </p:cNvPr>
            <p:cNvSpPr/>
            <p:nvPr/>
          </p:nvSpPr>
          <p:spPr>
            <a:xfrm>
              <a:off x="5835010" y="4285883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DDB5C91-1B56-465F-B872-AB9E04EF779C}"/>
              </a:ext>
            </a:extLst>
          </p:cNvPr>
          <p:cNvSpPr txBox="1"/>
          <p:nvPr/>
        </p:nvSpPr>
        <p:spPr>
          <a:xfrm>
            <a:off x="6424012" y="3350318"/>
            <a:ext cx="67839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BFBD5C-1C3E-497F-A305-2478465C7D18}"/>
              </a:ext>
            </a:extLst>
          </p:cNvPr>
          <p:cNvGrpSpPr/>
          <p:nvPr/>
        </p:nvGrpSpPr>
        <p:grpSpPr>
          <a:xfrm>
            <a:off x="10108275" y="4882679"/>
            <a:ext cx="1735939" cy="1735939"/>
            <a:chOff x="8627498" y="3428999"/>
            <a:chExt cx="1735939" cy="17359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8D2278-B10F-4A46-9499-30C81AEF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498" y="3428999"/>
              <a:ext cx="1735939" cy="1735939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6649885-907E-4AD9-847C-040820FB39AE}"/>
                </a:ext>
              </a:extLst>
            </p:cNvPr>
            <p:cNvSpPr/>
            <p:nvPr/>
          </p:nvSpPr>
          <p:spPr>
            <a:xfrm>
              <a:off x="8925043" y="3734438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53BFE1-1598-4418-982A-28A92C513DE2}"/>
              </a:ext>
            </a:extLst>
          </p:cNvPr>
          <p:cNvGrpSpPr/>
          <p:nvPr/>
        </p:nvGrpSpPr>
        <p:grpSpPr>
          <a:xfrm>
            <a:off x="10097261" y="3030104"/>
            <a:ext cx="1757963" cy="1757963"/>
            <a:chOff x="10027672" y="4805955"/>
            <a:chExt cx="1757963" cy="17579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1CA0C2-C5C5-4B8B-B395-8A0CF680B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672" y="4805955"/>
              <a:ext cx="1757963" cy="1757963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5AD074-01CC-4E9E-875F-E39E0DE7EFA4}"/>
                </a:ext>
              </a:extLst>
            </p:cNvPr>
            <p:cNvSpPr/>
            <p:nvPr/>
          </p:nvSpPr>
          <p:spPr>
            <a:xfrm>
              <a:off x="10336229" y="5149177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4BDD82-6DFB-4E39-8896-9D667562EF32}"/>
              </a:ext>
            </a:extLst>
          </p:cNvPr>
          <p:cNvGrpSpPr/>
          <p:nvPr/>
        </p:nvGrpSpPr>
        <p:grpSpPr>
          <a:xfrm>
            <a:off x="10061664" y="1097766"/>
            <a:ext cx="1757963" cy="1757963"/>
            <a:chOff x="9960996" y="1608602"/>
            <a:chExt cx="1757963" cy="17579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1FD3C79-E29F-4C96-8CEE-D1B145DCD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996" y="1608602"/>
              <a:ext cx="1757963" cy="1757963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A5EE78-131D-430C-9AEA-F5A1EC1B2982}"/>
                </a:ext>
              </a:extLst>
            </p:cNvPr>
            <p:cNvSpPr/>
            <p:nvPr/>
          </p:nvSpPr>
          <p:spPr>
            <a:xfrm>
              <a:off x="10269553" y="1943906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DFD3A07-E2E0-4821-80F3-9D49188334FF}"/>
              </a:ext>
            </a:extLst>
          </p:cNvPr>
          <p:cNvSpPr txBox="1"/>
          <p:nvPr/>
        </p:nvSpPr>
        <p:spPr>
          <a:xfrm>
            <a:off x="10653546" y="1430616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030700-2E5A-454D-AA26-34CE03B61425}"/>
              </a:ext>
            </a:extLst>
          </p:cNvPr>
          <p:cNvSpPr txBox="1"/>
          <p:nvPr/>
        </p:nvSpPr>
        <p:spPr>
          <a:xfrm>
            <a:off x="10689956" y="3382864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64D98-6838-4F84-909E-E66AF3C310D4}"/>
              </a:ext>
            </a:extLst>
          </p:cNvPr>
          <p:cNvSpPr txBox="1"/>
          <p:nvPr/>
        </p:nvSpPr>
        <p:spPr>
          <a:xfrm>
            <a:off x="10693887" y="5207380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69BF67-9368-E756-42AB-A16A0455584E}"/>
              </a:ext>
            </a:extLst>
          </p:cNvPr>
          <p:cNvSpPr/>
          <p:nvPr/>
        </p:nvSpPr>
        <p:spPr>
          <a:xfrm>
            <a:off x="60975" y="207865"/>
            <a:ext cx="1054316" cy="256262"/>
          </a:xfrm>
          <a:prstGeom prst="rect">
            <a:avLst/>
          </a:prstGeom>
          <a:solidFill>
            <a:srgbClr val="8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4727 0.4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0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9ABB7B-1C82-4A18-8A2E-3A60C439C7AC}"/>
              </a:ext>
            </a:extLst>
          </p:cNvPr>
          <p:cNvSpPr/>
          <p:nvPr/>
        </p:nvSpPr>
        <p:spPr>
          <a:xfrm>
            <a:off x="0" y="3562351"/>
            <a:ext cx="12192000" cy="32956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Cute clouds clipart png 3 » Clipart Station">
            <a:extLst>
              <a:ext uri="{FF2B5EF4-FFF2-40B4-BE49-F238E27FC236}">
                <a16:creationId xmlns:a16="http://schemas.microsoft.com/office/drawing/2014/main" id="{88326967-06AD-4424-AB5D-055FA816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89" y="112952"/>
            <a:ext cx="1226473" cy="7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louds clipart png 3 » Clipart Station">
            <a:extLst>
              <a:ext uri="{FF2B5EF4-FFF2-40B4-BE49-F238E27FC236}">
                <a16:creationId xmlns:a16="http://schemas.microsoft.com/office/drawing/2014/main" id="{8378B05A-2FBA-4331-86B2-144AA367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79" y="151907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clouds clipart png 3 » Clipart Station">
            <a:extLst>
              <a:ext uri="{FF2B5EF4-FFF2-40B4-BE49-F238E27FC236}">
                <a16:creationId xmlns:a16="http://schemas.microsoft.com/office/drawing/2014/main" id="{AC56058D-7A90-47A7-A06D-9CFDB1C0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2" y="363942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5781A6-DB4B-4B1E-A23F-35887B9D67D0}"/>
              </a:ext>
            </a:extLst>
          </p:cNvPr>
          <p:cNvGrpSpPr/>
          <p:nvPr/>
        </p:nvGrpSpPr>
        <p:grpSpPr>
          <a:xfrm>
            <a:off x="866774" y="212033"/>
            <a:ext cx="4772025" cy="6433933"/>
            <a:chOff x="1323974" y="290715"/>
            <a:chExt cx="4772025" cy="64339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764EA2-449F-4B77-8ACE-41B3846BD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974" y="290715"/>
              <a:ext cx="4772025" cy="643393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13159E-AACA-4078-AEF4-F01355C34281}"/>
                </a:ext>
              </a:extLst>
            </p:cNvPr>
            <p:cNvSpPr/>
            <p:nvPr/>
          </p:nvSpPr>
          <p:spPr>
            <a:xfrm>
              <a:off x="2774581" y="3429000"/>
              <a:ext cx="1921244" cy="15384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A88250-37FC-44E0-BDD1-A37D213BB99F}"/>
              </a:ext>
            </a:extLst>
          </p:cNvPr>
          <p:cNvGrpSpPr/>
          <p:nvPr/>
        </p:nvGrpSpPr>
        <p:grpSpPr>
          <a:xfrm>
            <a:off x="5270615" y="2008025"/>
            <a:ext cx="2322358" cy="3801492"/>
            <a:chOff x="5270615" y="2008025"/>
            <a:chExt cx="2322358" cy="3801492"/>
          </a:xfrm>
        </p:grpSpPr>
        <p:sp>
          <p:nvSpPr>
            <p:cNvPr id="16" name="Half Frame 15">
              <a:extLst>
                <a:ext uri="{FF2B5EF4-FFF2-40B4-BE49-F238E27FC236}">
                  <a16:creationId xmlns:a16="http://schemas.microsoft.com/office/drawing/2014/main" id="{E866AE24-3B5A-4DDF-855F-531AF6F33383}"/>
                </a:ext>
              </a:extLst>
            </p:cNvPr>
            <p:cNvSpPr/>
            <p:nvPr/>
          </p:nvSpPr>
          <p:spPr>
            <a:xfrm rot="19160315">
              <a:off x="5270615" y="3117480"/>
              <a:ext cx="1717360" cy="1692227"/>
            </a:xfrm>
            <a:prstGeom prst="halfFrame">
              <a:avLst>
                <a:gd name="adj1" fmla="val 19733"/>
                <a:gd name="adj2" fmla="val 23733"/>
              </a:avLst>
            </a:prstGeom>
            <a:solidFill>
              <a:srgbClr val="98989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FC459F-EDC3-4BF4-9FD8-CEDA4E25DE6D}"/>
                </a:ext>
              </a:extLst>
            </p:cNvPr>
            <p:cNvSpPr/>
            <p:nvPr/>
          </p:nvSpPr>
          <p:spPr>
            <a:xfrm>
              <a:off x="5835010" y="2008025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D395B18-7D2D-4F51-B125-EA9EDCE96605}"/>
                </a:ext>
              </a:extLst>
            </p:cNvPr>
            <p:cNvSpPr/>
            <p:nvPr/>
          </p:nvSpPr>
          <p:spPr>
            <a:xfrm>
              <a:off x="5835010" y="4285883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DDB5C91-1B56-465F-B872-AB9E04EF779C}"/>
              </a:ext>
            </a:extLst>
          </p:cNvPr>
          <p:cNvSpPr txBox="1"/>
          <p:nvPr/>
        </p:nvSpPr>
        <p:spPr>
          <a:xfrm>
            <a:off x="6424012" y="3350318"/>
            <a:ext cx="67839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BFBD5C-1C3E-497F-A305-2478465C7D18}"/>
              </a:ext>
            </a:extLst>
          </p:cNvPr>
          <p:cNvGrpSpPr/>
          <p:nvPr/>
        </p:nvGrpSpPr>
        <p:grpSpPr>
          <a:xfrm>
            <a:off x="10108275" y="4882679"/>
            <a:ext cx="1735939" cy="1735939"/>
            <a:chOff x="8627498" y="3428999"/>
            <a:chExt cx="1735939" cy="17359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8D2278-B10F-4A46-9499-30C81AEF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498" y="3428999"/>
              <a:ext cx="1735939" cy="1735939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6649885-907E-4AD9-847C-040820FB39AE}"/>
                </a:ext>
              </a:extLst>
            </p:cNvPr>
            <p:cNvSpPr/>
            <p:nvPr/>
          </p:nvSpPr>
          <p:spPr>
            <a:xfrm>
              <a:off x="8925043" y="3734438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53BFE1-1598-4418-982A-28A92C513DE2}"/>
              </a:ext>
            </a:extLst>
          </p:cNvPr>
          <p:cNvGrpSpPr/>
          <p:nvPr/>
        </p:nvGrpSpPr>
        <p:grpSpPr>
          <a:xfrm>
            <a:off x="10097261" y="3030104"/>
            <a:ext cx="1757963" cy="1757963"/>
            <a:chOff x="10027672" y="4805955"/>
            <a:chExt cx="1757963" cy="17579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1CA0C2-C5C5-4B8B-B395-8A0CF680B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672" y="4805955"/>
              <a:ext cx="1757963" cy="1757963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5AD074-01CC-4E9E-875F-E39E0DE7EFA4}"/>
                </a:ext>
              </a:extLst>
            </p:cNvPr>
            <p:cNvSpPr/>
            <p:nvPr/>
          </p:nvSpPr>
          <p:spPr>
            <a:xfrm>
              <a:off x="10336229" y="5149177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4BDD82-6DFB-4E39-8896-9D667562EF32}"/>
              </a:ext>
            </a:extLst>
          </p:cNvPr>
          <p:cNvGrpSpPr/>
          <p:nvPr/>
        </p:nvGrpSpPr>
        <p:grpSpPr>
          <a:xfrm>
            <a:off x="10061664" y="1097766"/>
            <a:ext cx="1757963" cy="1757963"/>
            <a:chOff x="9960996" y="1608602"/>
            <a:chExt cx="1757963" cy="17579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1FD3C79-E29F-4C96-8CEE-D1B145DCD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996" y="1608602"/>
              <a:ext cx="1757963" cy="1757963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A5EE78-131D-430C-9AEA-F5A1EC1B2982}"/>
                </a:ext>
              </a:extLst>
            </p:cNvPr>
            <p:cNvSpPr/>
            <p:nvPr/>
          </p:nvSpPr>
          <p:spPr>
            <a:xfrm>
              <a:off x="10269553" y="1943906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DFD3A07-E2E0-4821-80F3-9D49188334FF}"/>
              </a:ext>
            </a:extLst>
          </p:cNvPr>
          <p:cNvSpPr txBox="1"/>
          <p:nvPr/>
        </p:nvSpPr>
        <p:spPr>
          <a:xfrm>
            <a:off x="10646663" y="3350318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030700-2E5A-454D-AA26-34CE03B61425}"/>
              </a:ext>
            </a:extLst>
          </p:cNvPr>
          <p:cNvSpPr txBox="1"/>
          <p:nvPr/>
        </p:nvSpPr>
        <p:spPr>
          <a:xfrm>
            <a:off x="10611066" y="1422749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64D98-6838-4F84-909E-E66AF3C310D4}"/>
              </a:ext>
            </a:extLst>
          </p:cNvPr>
          <p:cNvSpPr txBox="1"/>
          <p:nvPr/>
        </p:nvSpPr>
        <p:spPr>
          <a:xfrm>
            <a:off x="10666070" y="5206236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1A05B-2A78-2ED8-F442-DE7973B242F4}"/>
              </a:ext>
            </a:extLst>
          </p:cNvPr>
          <p:cNvSpPr/>
          <p:nvPr/>
        </p:nvSpPr>
        <p:spPr>
          <a:xfrm>
            <a:off x="60975" y="207865"/>
            <a:ext cx="1054316" cy="256262"/>
          </a:xfrm>
          <a:prstGeom prst="rect">
            <a:avLst/>
          </a:prstGeom>
          <a:solidFill>
            <a:srgbClr val="8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8B208E-D019-12A8-2A0D-C365449705B2}"/>
              </a:ext>
            </a:extLst>
          </p:cNvPr>
          <p:cNvSpPr/>
          <p:nvPr/>
        </p:nvSpPr>
        <p:spPr>
          <a:xfrm>
            <a:off x="6263953" y="152173"/>
            <a:ext cx="40270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اختاري الإجابة الصحيحة: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792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34714 0.1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9ABB7B-1C82-4A18-8A2E-3A60C439C7AC}"/>
              </a:ext>
            </a:extLst>
          </p:cNvPr>
          <p:cNvSpPr/>
          <p:nvPr/>
        </p:nvSpPr>
        <p:spPr>
          <a:xfrm>
            <a:off x="0" y="3562351"/>
            <a:ext cx="12192000" cy="32956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ute clouds clipart png 3 » Clipart Station">
            <a:extLst>
              <a:ext uri="{FF2B5EF4-FFF2-40B4-BE49-F238E27FC236}">
                <a16:creationId xmlns:a16="http://schemas.microsoft.com/office/drawing/2014/main" id="{88326967-06AD-4424-AB5D-055FA816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89" y="112952"/>
            <a:ext cx="1226473" cy="7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louds clipart png 3 » Clipart Station">
            <a:extLst>
              <a:ext uri="{FF2B5EF4-FFF2-40B4-BE49-F238E27FC236}">
                <a16:creationId xmlns:a16="http://schemas.microsoft.com/office/drawing/2014/main" id="{8378B05A-2FBA-4331-86B2-144AA367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79" y="151907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clouds clipart png 3 » Clipart Station">
            <a:extLst>
              <a:ext uri="{FF2B5EF4-FFF2-40B4-BE49-F238E27FC236}">
                <a16:creationId xmlns:a16="http://schemas.microsoft.com/office/drawing/2014/main" id="{AC56058D-7A90-47A7-A06D-9CFDB1C0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2" y="363942"/>
            <a:ext cx="1752992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5781A6-DB4B-4B1E-A23F-35887B9D67D0}"/>
              </a:ext>
            </a:extLst>
          </p:cNvPr>
          <p:cNvGrpSpPr/>
          <p:nvPr/>
        </p:nvGrpSpPr>
        <p:grpSpPr>
          <a:xfrm>
            <a:off x="866774" y="212033"/>
            <a:ext cx="4772025" cy="6433933"/>
            <a:chOff x="1323974" y="290715"/>
            <a:chExt cx="4772025" cy="64339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764EA2-449F-4B77-8ACE-41B3846BD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974" y="290715"/>
              <a:ext cx="4772025" cy="643393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13159E-AACA-4078-AEF4-F01355C34281}"/>
                </a:ext>
              </a:extLst>
            </p:cNvPr>
            <p:cNvSpPr/>
            <p:nvPr/>
          </p:nvSpPr>
          <p:spPr>
            <a:xfrm>
              <a:off x="2774581" y="3429000"/>
              <a:ext cx="1921244" cy="15384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A88250-37FC-44E0-BDD1-A37D213BB99F}"/>
              </a:ext>
            </a:extLst>
          </p:cNvPr>
          <p:cNvGrpSpPr/>
          <p:nvPr/>
        </p:nvGrpSpPr>
        <p:grpSpPr>
          <a:xfrm>
            <a:off x="5270615" y="2008025"/>
            <a:ext cx="2322358" cy="3801492"/>
            <a:chOff x="5270615" y="2008025"/>
            <a:chExt cx="2322358" cy="3801492"/>
          </a:xfrm>
        </p:grpSpPr>
        <p:sp>
          <p:nvSpPr>
            <p:cNvPr id="16" name="Half Frame 15">
              <a:extLst>
                <a:ext uri="{FF2B5EF4-FFF2-40B4-BE49-F238E27FC236}">
                  <a16:creationId xmlns:a16="http://schemas.microsoft.com/office/drawing/2014/main" id="{E866AE24-3B5A-4DDF-855F-531AF6F33383}"/>
                </a:ext>
              </a:extLst>
            </p:cNvPr>
            <p:cNvSpPr/>
            <p:nvPr/>
          </p:nvSpPr>
          <p:spPr>
            <a:xfrm rot="19160315">
              <a:off x="5270615" y="3117480"/>
              <a:ext cx="1717360" cy="1692227"/>
            </a:xfrm>
            <a:prstGeom prst="halfFrame">
              <a:avLst>
                <a:gd name="adj1" fmla="val 19733"/>
                <a:gd name="adj2" fmla="val 23733"/>
              </a:avLst>
            </a:prstGeom>
            <a:solidFill>
              <a:srgbClr val="98989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FC459F-EDC3-4BF4-9FD8-CEDA4E25DE6D}"/>
                </a:ext>
              </a:extLst>
            </p:cNvPr>
            <p:cNvSpPr/>
            <p:nvPr/>
          </p:nvSpPr>
          <p:spPr>
            <a:xfrm>
              <a:off x="5835010" y="2008025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D395B18-7D2D-4F51-B125-EA9EDCE96605}"/>
                </a:ext>
              </a:extLst>
            </p:cNvPr>
            <p:cNvSpPr/>
            <p:nvPr/>
          </p:nvSpPr>
          <p:spPr>
            <a:xfrm>
              <a:off x="5835010" y="4285883"/>
              <a:ext cx="1757963" cy="1523634"/>
            </a:xfrm>
            <a:prstGeom prst="roundRect">
              <a:avLst/>
            </a:prstGeom>
            <a:solidFill>
              <a:srgbClr val="FFF2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DDB5C91-1B56-465F-B872-AB9E04EF779C}"/>
              </a:ext>
            </a:extLst>
          </p:cNvPr>
          <p:cNvSpPr txBox="1"/>
          <p:nvPr/>
        </p:nvSpPr>
        <p:spPr>
          <a:xfrm>
            <a:off x="6424012" y="3350318"/>
            <a:ext cx="60625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BFBD5C-1C3E-497F-A305-2478465C7D18}"/>
              </a:ext>
            </a:extLst>
          </p:cNvPr>
          <p:cNvGrpSpPr/>
          <p:nvPr/>
        </p:nvGrpSpPr>
        <p:grpSpPr>
          <a:xfrm>
            <a:off x="10108275" y="4882679"/>
            <a:ext cx="1735939" cy="1735939"/>
            <a:chOff x="8627498" y="3428999"/>
            <a:chExt cx="1735939" cy="17359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8D2278-B10F-4A46-9499-30C81AEF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498" y="3428999"/>
              <a:ext cx="1735939" cy="1735939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6649885-907E-4AD9-847C-040820FB39AE}"/>
                </a:ext>
              </a:extLst>
            </p:cNvPr>
            <p:cNvSpPr/>
            <p:nvPr/>
          </p:nvSpPr>
          <p:spPr>
            <a:xfrm>
              <a:off x="8925043" y="3734438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53BFE1-1598-4418-982A-28A92C513DE2}"/>
              </a:ext>
            </a:extLst>
          </p:cNvPr>
          <p:cNvGrpSpPr/>
          <p:nvPr/>
        </p:nvGrpSpPr>
        <p:grpSpPr>
          <a:xfrm>
            <a:off x="10097261" y="3030104"/>
            <a:ext cx="1757963" cy="1757963"/>
            <a:chOff x="10027672" y="4805955"/>
            <a:chExt cx="1757963" cy="17579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1CA0C2-C5C5-4B8B-B395-8A0CF680B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672" y="4805955"/>
              <a:ext cx="1757963" cy="1757963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5AD074-01CC-4E9E-875F-E39E0DE7EFA4}"/>
                </a:ext>
              </a:extLst>
            </p:cNvPr>
            <p:cNvSpPr/>
            <p:nvPr/>
          </p:nvSpPr>
          <p:spPr>
            <a:xfrm>
              <a:off x="10336229" y="5149177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4BDD82-6DFB-4E39-8896-9D667562EF32}"/>
              </a:ext>
            </a:extLst>
          </p:cNvPr>
          <p:cNvGrpSpPr/>
          <p:nvPr/>
        </p:nvGrpSpPr>
        <p:grpSpPr>
          <a:xfrm>
            <a:off x="10061664" y="1097766"/>
            <a:ext cx="1757963" cy="1757963"/>
            <a:chOff x="9960996" y="1608602"/>
            <a:chExt cx="1757963" cy="17579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1FD3C79-E29F-4C96-8CEE-D1B145DCD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996" y="1608602"/>
              <a:ext cx="1757963" cy="1757963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A5EE78-131D-430C-9AEA-F5A1EC1B2982}"/>
                </a:ext>
              </a:extLst>
            </p:cNvPr>
            <p:cNvSpPr/>
            <p:nvPr/>
          </p:nvSpPr>
          <p:spPr>
            <a:xfrm>
              <a:off x="10269553" y="1943906"/>
              <a:ext cx="1140847" cy="1071517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DFD3A07-E2E0-4821-80F3-9D49188334FF}"/>
              </a:ext>
            </a:extLst>
          </p:cNvPr>
          <p:cNvSpPr txBox="1"/>
          <p:nvPr/>
        </p:nvSpPr>
        <p:spPr>
          <a:xfrm>
            <a:off x="10633508" y="5151465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030700-2E5A-454D-AA26-34CE03B61425}"/>
              </a:ext>
            </a:extLst>
          </p:cNvPr>
          <p:cNvSpPr txBox="1"/>
          <p:nvPr/>
        </p:nvSpPr>
        <p:spPr>
          <a:xfrm>
            <a:off x="10689143" y="1419422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64D98-6838-4F84-909E-E66AF3C310D4}"/>
              </a:ext>
            </a:extLst>
          </p:cNvPr>
          <p:cNvSpPr txBox="1"/>
          <p:nvPr/>
        </p:nvSpPr>
        <p:spPr>
          <a:xfrm>
            <a:off x="10633508" y="3366398"/>
            <a:ext cx="614271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18E623-3292-125E-8A7B-7ECC44CECC39}"/>
              </a:ext>
            </a:extLst>
          </p:cNvPr>
          <p:cNvSpPr/>
          <p:nvPr/>
        </p:nvSpPr>
        <p:spPr>
          <a:xfrm>
            <a:off x="60975" y="207865"/>
            <a:ext cx="1054316" cy="256262"/>
          </a:xfrm>
          <a:prstGeom prst="rect">
            <a:avLst/>
          </a:prstGeom>
          <a:solidFill>
            <a:srgbClr val="8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DD6AD6-6CA9-8EF3-DCC1-893136BA1703}"/>
              </a:ext>
            </a:extLst>
          </p:cNvPr>
          <p:cNvSpPr/>
          <p:nvPr/>
        </p:nvSpPr>
        <p:spPr>
          <a:xfrm>
            <a:off x="6263953" y="152173"/>
            <a:ext cx="40270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اختاري الإجابة الصحيحة: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72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4701 -0.1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-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725C3C-7207-6925-5E11-1154B686E9F2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2"/>
          <a:srcRect l="-22787" t="-5133" r="-34839" b="-990"/>
          <a:stretch/>
        </p:blipFill>
        <p:spPr>
          <a:xfrm>
            <a:off x="2754948" y="2502098"/>
            <a:ext cx="1465840" cy="1289394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A4CE204-4E51-47C5-36EE-ED82F0DBA6B4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3"/>
          <a:srcRect l="-19746" t="-4010" r="-30255" b="-11941"/>
          <a:stretch/>
        </p:blipFill>
        <p:spPr>
          <a:xfrm>
            <a:off x="391110" y="2493385"/>
            <a:ext cx="1465840" cy="1289394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1ECA397-0A14-7DCE-B3C6-A8EFAD6437B6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 rotWithShape="1">
          <a:blip r:embed="rId4"/>
          <a:srcRect l="-20072" t="-1421" r="-24006" b="-14562"/>
          <a:stretch/>
        </p:blipFill>
        <p:spPr>
          <a:xfrm>
            <a:off x="5151412" y="5238680"/>
            <a:ext cx="1465840" cy="1289394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90D1047-BE1C-4D4D-BF28-2E009F6CD77E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5"/>
          <a:srcRect l="-29866" t="-2667" r="-30973" b="-11165"/>
          <a:stretch/>
        </p:blipFill>
        <p:spPr>
          <a:xfrm>
            <a:off x="3948599" y="3194928"/>
            <a:ext cx="1465840" cy="128939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DBF006-7FA2-19E6-69DB-A79BE733F4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07" t="11280" r="13772" b="18734"/>
          <a:stretch/>
        </p:blipFill>
        <p:spPr>
          <a:xfrm>
            <a:off x="6208643" y="536713"/>
            <a:ext cx="5042454" cy="470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53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68ADB3-860D-EF63-73A2-C6F714656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07" y="1331552"/>
            <a:ext cx="9387716" cy="494832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DE3EAB-9952-C1D0-2D6A-C18967C40957}"/>
              </a:ext>
            </a:extLst>
          </p:cNvPr>
          <p:cNvSpPr/>
          <p:nvPr/>
        </p:nvSpPr>
        <p:spPr>
          <a:xfrm>
            <a:off x="3518452" y="3293165"/>
            <a:ext cx="6407426" cy="130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CCAB83-C7B9-FE5D-21B0-CD9088543880}"/>
              </a:ext>
            </a:extLst>
          </p:cNvPr>
          <p:cNvSpPr/>
          <p:nvPr/>
        </p:nvSpPr>
        <p:spPr>
          <a:xfrm>
            <a:off x="3916017" y="4744278"/>
            <a:ext cx="589722" cy="563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8A63A3-5FE5-5093-2868-E68D8E180A9E}"/>
              </a:ext>
            </a:extLst>
          </p:cNvPr>
          <p:cNvSpPr/>
          <p:nvPr/>
        </p:nvSpPr>
        <p:spPr>
          <a:xfrm>
            <a:off x="5506278" y="5526448"/>
            <a:ext cx="510209" cy="496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AC2AEE-A00B-5D68-231A-2C09D7689969}"/>
              </a:ext>
            </a:extLst>
          </p:cNvPr>
          <p:cNvSpPr/>
          <p:nvPr/>
        </p:nvSpPr>
        <p:spPr>
          <a:xfrm>
            <a:off x="3518452" y="5436021"/>
            <a:ext cx="6407426" cy="71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FA870-EB7D-29D2-BF77-CA47266C1A19}"/>
              </a:ext>
            </a:extLst>
          </p:cNvPr>
          <p:cNvSpPr/>
          <p:nvPr/>
        </p:nvSpPr>
        <p:spPr>
          <a:xfrm>
            <a:off x="650807" y="583096"/>
            <a:ext cx="1782418" cy="5830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صفحة 102</a:t>
            </a:r>
          </a:p>
        </p:txBody>
      </p:sp>
    </p:spTree>
    <p:extLst>
      <p:ext uri="{BB962C8B-B14F-4D97-AF65-F5344CB8AC3E}">
        <p14:creationId xmlns:p14="http://schemas.microsoft.com/office/powerpoint/2010/main" val="29885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13" name="Add-in 12" title="PhET Sims - Science / Math">
                <a:extLst>
                  <a:ext uri="{FF2B5EF4-FFF2-40B4-BE49-F238E27FC236}">
                    <a16:creationId xmlns:a16="http://schemas.microsoft.com/office/drawing/2014/main" id="{F0FC2EF1-7E2F-B680-BFF3-65F717D4AA9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12191999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3" name="Add-in 12" title="PhET Sims - Science / Math">
                <a:extLst>
                  <a:ext uri="{FF2B5EF4-FFF2-40B4-BE49-F238E27FC236}">
                    <a16:creationId xmlns:a16="http://schemas.microsoft.com/office/drawing/2014/main" id="{F0FC2EF1-7E2F-B680-BFF3-65F717D4AA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1999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8178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presentation light - tm89027928_Win22_jx_v15" id="{E4F720B1-AC3A-441F-B00A-6ECF71D2AB0C}" vid="{71933BEE-9DD7-4D62-B50F-A654080E9C93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webextensions/taskpanes.xml><?xml version="1.0" encoding="utf-8"?>
<wetp:taskpanes xmlns:wetp="http://schemas.microsoft.com/office/webextensions/taskpanes/2010/11">
  <wetp:taskpane dockstate="right" visibility="0" width="70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23E8AD-DF2E-4F1A-82ED-EB72E052A439}">
  <we:reference id="wa104380907" version="3.0.0.1" store="en-US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FDC1C6A-3A9B-48D7-BCE8-E50782171797}">
  <we:reference id="wa104323558" version="1.0.1.0" store="en-US" storeType="OMEX"/>
  <we:alternateReferences>
    <we:reference id="wa104323558" version="1.0.1.0" store="wa104323558" storeType="OMEX"/>
  </we:alternateReferences>
  <we:properties>
    <we:property name="__labs__" value="{&quot;configuration&quot;:{&quot;appVersion&quot;:{&quot;major&quot;:1,&quot;minor&quot;:1},&quot;components&quot;:[{&quot;type&quot;:&quot;Labs.Components.ActivityComponent&quot;,&quot;name&quot;:&quot;Balancing Act&quot;,&quot;values&quot;:{},&quot;data&quot;:{&quot;id&quot;:&quot;phet-https://phet.colorado.edu/sims/html/balancing-act/latest/balancing-act_en.html&quot;},&quot;secure&quot;:false}],&quot;name&quot;:&quot;Balancing Act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A4D1D3-B327-4D60-927D-26045FF4AF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C81503-9DEF-42F3-A99B-D5E0223E195B}">
  <ds:schemaRefs>
    <ds:schemaRef ds:uri="230e9df3-be65-4c73-a93b-d1236ebd677e"/>
    <ds:schemaRef ds:uri="http://schemas.microsoft.com/office/2006/documentManagement/types"/>
    <ds:schemaRef ds:uri="71af3243-3dd4-4a8d-8c0d-dd76da1f02a5"/>
    <ds:schemaRef ds:uri="http://purl.org/dc/terms/"/>
    <ds:schemaRef ds:uri="http://schemas.microsoft.com/office/infopath/2007/PartnerControls"/>
    <ds:schemaRef ds:uri="http://purl.org/dc/elements/1.1/"/>
    <ds:schemaRef ds:uri="http://schemas.microsoft.com/sharepoint/v3"/>
    <ds:schemaRef ds:uri="http://purl.org/dc/dcmitype/"/>
    <ds:schemaRef ds:uri="http://www.w3.org/XML/1998/namespace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F156100-9533-4411-B0C0-FA18F914F7B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light</Template>
  <TotalTime>558</TotalTime>
  <Words>131</Words>
  <Application>Microsoft Office PowerPoint</Application>
  <PresentationFormat>Widescreen</PresentationFormat>
  <Paragraphs>58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Meiryo</vt:lpstr>
      <vt:lpstr>Abadi</vt:lpstr>
      <vt:lpstr>Arabic Typesetting</vt:lpstr>
      <vt:lpstr>Arial</vt:lpstr>
      <vt:lpstr>Calibri</vt:lpstr>
      <vt:lpstr>Calibri Light</vt:lpstr>
      <vt:lpstr>Gill Sans MT</vt:lpstr>
      <vt:lpstr>HSIshraq-Light</vt:lpstr>
      <vt:lpstr>Posterama</vt:lpstr>
      <vt:lpstr>Posterama Text SemiBold</vt:lpstr>
      <vt:lpstr>Office 主题​​</vt:lpstr>
      <vt:lpstr>Office Theme</vt:lpstr>
      <vt:lpstr>3_Office Theme</vt:lpstr>
      <vt:lpstr>(2-9): حل المعادلات "الضرب والقسمة" - الحصة الثانية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من تستطيع أن تجد الحرف المختلف 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(2-9): حل المعادلات "الضرب والقسمة" - الحصة الثانية</dc:title>
  <dc:creator>nrmsa 97</dc:creator>
  <cp:lastModifiedBy>نوره راشد محمد علي</cp:lastModifiedBy>
  <cp:revision>19</cp:revision>
  <cp:lastPrinted>2022-10-31T04:30:56Z</cp:lastPrinted>
  <dcterms:created xsi:type="dcterms:W3CDTF">2022-10-30T09:52:59Z</dcterms:created>
  <dcterms:modified xsi:type="dcterms:W3CDTF">2023-06-10T17:19:03Z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